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22F8E-CE63-41C4-8C5A-FA727BC11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F409F-ABE2-4E63-AF08-089E9F579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459D0-CFA4-4F3F-A4A1-B4B67EA1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EF035-B153-4A1F-8EB9-F14CA606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6817C-E4C6-4744-916A-F5C088D4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8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B575-8D7F-4068-BF88-2DB359FB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3DB5A-2D06-49BD-AAEE-45B76C1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3283F-01EB-4906-A3F5-B890EE5D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FC383-8D4C-4CD8-884B-C4E45B56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501C6-3BE1-4F4F-88C6-1A8BD767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E95645-E11F-4019-82BD-DBEFC1814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73DA9-5268-4572-B185-F7C68D45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CFAA-FBCA-43E0-ABC2-6F49C6FD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FAF4D-458D-418B-863D-FBC576E0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4E2F9-3330-4634-AF2B-C308C65D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0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16425-B2D2-4885-92AA-06876C80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B9858-77A1-4B71-AEFF-552BA6DB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A7E77-7EAC-45E3-80F9-4076C855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69FD2-9B76-4869-82E2-72AED1E7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33CC6-8024-4EA0-BEBC-4D36E69D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5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0A2C-4AE4-405E-8CC1-601EEA50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5CF0-7F73-44E1-ADEE-55760A9D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38584-B3BD-4106-BE17-25A3EF5C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10C45-492B-40A2-B75B-281B548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B4956-91BC-4FC5-934F-5725919B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6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BFF9-962E-4C6D-820A-DF38AFED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5D914-293D-4EF6-B84F-C02D9144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91E3D-0510-4BA4-9869-23A701A4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8C5C3E-0780-45A3-91F6-0F2FB189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DD31C-445E-4685-A9D4-E7C3A28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54246-8AFE-4B52-9873-ADDBF13F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4DF4B-A6B4-4981-BA86-F52184D1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F4D2D-35CA-4CFE-8380-682B246E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1C5AF-1B13-4B55-9948-F3EB9F11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AE2EE-87BA-42BF-AD6B-5957EFC6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6A5978-4A3A-4B4F-9A77-FBA8B313D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FC96E-5528-4192-88B3-762BE609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2F5658-38E9-40CA-9A89-885544F9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06052-61FC-4A0F-A58E-885AD585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B50E-89FE-4758-AA36-C19A68C5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7C5F13-509D-4622-8B6A-B8ADBB60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F4C4D0-1181-40CA-8648-F6230DBA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3561E4-E9A3-47C9-B3F2-81E3C331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3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16B89-9090-4E88-85C5-C743DA02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9AA55F-7E8E-46D3-9FAE-DCDB5326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45D89-2474-4798-A157-7D20FCC9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AE6F6-672B-4E93-8E2A-995EB30A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B3AB-3065-43F6-96D8-B2DC0134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28377-F6FD-4F02-9E85-FD9AD064F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F27CB-E266-4491-B8BB-E8909AAB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76F2A-62EE-4907-BA35-AE8E3452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E6E66-0615-4B11-9067-EF1CBA26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6F23E-C060-4ACF-8306-B774138A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AAC9DF-F028-412B-B6CA-EBA578AD3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9649F-3339-483B-AF32-80D83750D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6413E-9396-42DD-B5D5-4C6675B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41B54-F98C-44E5-A108-6BDE5F9B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D8572-9D21-497D-B2AD-D46EC29E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D92200-BC4B-4668-BBE2-31C1748C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4C8EC-67ED-4A0C-B0F4-B2FF1EC8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113EE-AB10-4ED6-9CE0-B84D2C0B3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E117-2AF6-4630-985E-2A07D6AA26D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07799-C798-4B62-BD25-49D649B0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74E5D-94D5-4B28-A482-9BDDD9CC3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94B1-CB6E-4A28-B62C-756CE9630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D5FA-432E-4EC1-BC24-643356587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팀</a:t>
            </a:r>
            <a:r>
              <a:rPr lang="en-US" altLang="ko-KR" dirty="0"/>
              <a:t>2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27B6A-149B-4EE7-9C5E-191B3BEBF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D63F2-CBFE-4E4D-AD83-8E9F392E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FDF9F-3861-4428-9465-63F053B0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이소리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영상 분석</a:t>
            </a:r>
            <a:r>
              <a:rPr lang="en-US" altLang="ko-KR" dirty="0"/>
              <a:t>, </a:t>
            </a:r>
            <a:r>
              <a:rPr lang="ko-KR" altLang="en-US" dirty="0"/>
              <a:t>발표 </a:t>
            </a:r>
            <a:r>
              <a:rPr lang="en-US" altLang="ko-KR" dirty="0"/>
              <a:t>PPT </a:t>
            </a:r>
            <a:r>
              <a:rPr lang="ko-KR" altLang="en-US" dirty="0"/>
              <a:t>제작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윤동일</a:t>
            </a:r>
            <a:endParaRPr lang="en-US" altLang="ko-KR" dirty="0"/>
          </a:p>
          <a:p>
            <a:pPr lvl="1"/>
            <a:r>
              <a:rPr lang="ko-KR" altLang="en-US" dirty="0"/>
              <a:t>텍스트 분석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ko-KR" altLang="en-US" dirty="0"/>
              <a:t>최준영</a:t>
            </a:r>
            <a:endParaRPr lang="en-US" altLang="ko-KR" dirty="0"/>
          </a:p>
          <a:p>
            <a:pPr lvl="1"/>
            <a:r>
              <a:rPr lang="ko-KR" altLang="en-US" dirty="0"/>
              <a:t>음성 분석</a:t>
            </a:r>
            <a:r>
              <a:rPr lang="en-US" altLang="ko-KR" dirty="0"/>
              <a:t>, </a:t>
            </a:r>
            <a:r>
              <a:rPr lang="ko-KR" altLang="en-US"/>
              <a:t>웹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61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A5C99-13ED-466D-ACF8-FC6B2DF3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9555C-2301-4DF8-9F84-07CDB39E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취업자를 위한 면접 음성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영상을 이용한 면접 평가</a:t>
            </a:r>
            <a:endParaRPr lang="en-US" altLang="ko-KR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신입 면접자가 상반신이 노출되도록 촬영하면서 면접 심사관의 질문에 대답을 하면 </a:t>
            </a:r>
            <a:b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이를 실시간으로 영상 분석 및 음성 분석을 하여 실시간 영상과 모니터링 영상을 표시 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모니터링 영상에는 자세분석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감정 및 음성 분석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텍스트분석을 통한 실시간 점수화 된 데이터 표시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면접 완료 시에는 보고서를 작성하여 각 분석 항목 별 점수 및 종합 점수를 </a:t>
            </a:r>
            <a:b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보고서 형태로 표시하고 이에 대한 부족한 점을 피드백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제공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509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12D9E-CFD3-46B5-B601-4840979C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4558B-7E1B-4AFE-B4BB-EBA7A00F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16A07-2DA4-428F-ADF5-400E8B86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방향</a:t>
            </a:r>
            <a:r>
              <a:rPr lang="en-US" altLang="ko-KR" dirty="0"/>
              <a:t>(</a:t>
            </a:r>
            <a:r>
              <a:rPr lang="ko-KR" altLang="en-US" dirty="0"/>
              <a:t>가설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DA39C-43C9-47FD-ABE5-47111A49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2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6F41B-C4A9-4EE8-9E5D-AF55CDEB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91B06-18CC-4174-BDC4-369FCA87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8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827B-B150-48DD-A93C-010FBADD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</a:t>
            </a:r>
            <a:r>
              <a:rPr lang="ko-KR" altLang="en-US" dirty="0"/>
              <a:t>모델 고려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DE373-DA48-4873-9CF0-9DA52B11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7974-9522-4E76-A88C-8A5D9370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추가사항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CBD0-21EE-4185-A096-3E02EEAB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118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팀2 프로젝트</vt:lpstr>
      <vt:lpstr>팀 소개</vt:lpstr>
      <vt:lpstr>프로젝트 주제</vt:lpstr>
      <vt:lpstr>기획 방향</vt:lpstr>
      <vt:lpstr>기술 방향(가설)</vt:lpstr>
      <vt:lpstr>예상 일정</vt:lpstr>
      <vt:lpstr>BM모델 고려</vt:lpstr>
      <vt:lpstr>기타 추가사항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팀2 프로젝트</dc:title>
  <dc:creator>Administrator</dc:creator>
  <cp:lastModifiedBy>Administrator</cp:lastModifiedBy>
  <cp:revision>2</cp:revision>
  <dcterms:created xsi:type="dcterms:W3CDTF">2025-07-21T02:56:19Z</dcterms:created>
  <dcterms:modified xsi:type="dcterms:W3CDTF">2025-07-21T03:13:37Z</dcterms:modified>
</cp:coreProperties>
</file>