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
  </p:notesMasterIdLst>
  <p:handoutMasterIdLst>
    <p:handoutMasterId r:id="rId6"/>
  </p:handoutMasterIdLst>
  <p:sldIdLst>
    <p:sldId id="256" r:id="rId3"/>
    <p:sldId id="257" r:id="rId4"/>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99" d="100"/>
          <a:sy n="99" d="100"/>
        </p:scale>
        <p:origin x="504" y="96"/>
      </p:cViewPr>
      <p:guideLst>
        <p:guide orient="horz" pos="2448"/>
        <p:guide pos="3168"/>
      </p:guideLst>
    </p:cSldViewPr>
  </p:slideViewPr>
  <p:notesTextViewPr>
    <p:cViewPr>
      <p:scale>
        <a:sx n="3" d="2"/>
        <a:sy n="3" d="2"/>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D6FE3C-34D8-4B4B-9273-D907B0A3B964}" type="datetimeFigureOut">
              <a:rPr lang="en-US"/>
              <a:t>4/2/2019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69A89D-734B-4FAD-B6E7-2B864E72E489}" type="slidenum">
              <a:rPr/>
              <a:t>‹#›</a:t>
            </a:fld>
            <a:endParaRPr/>
          </a:p>
        </p:txBody>
      </p:sp>
    </p:spTree>
    <p:extLst>
      <p:ext uri="{BB962C8B-B14F-4D97-AF65-F5344CB8AC3E}">
        <p14:creationId xmlns:p14="http://schemas.microsoft.com/office/powerpoint/2010/main" val="2919203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FF5F4-5691-49AF-9E16-FB22826F7264}" type="datetimeFigureOut">
              <a:rPr lang="en-US"/>
              <a:t>4/2/2019</a:t>
            </a:fld>
            <a:endParaRP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A89D7-7603-4ECB-ADF6-F6CF2BE4F401}" type="slidenum">
              <a:rPr/>
              <a:t>‹#›</a:t>
            </a:fld>
            <a:endParaRPr/>
          </a:p>
        </p:txBody>
      </p:sp>
    </p:spTree>
    <p:extLst>
      <p:ext uri="{BB962C8B-B14F-4D97-AF65-F5344CB8AC3E}">
        <p14:creationId xmlns:p14="http://schemas.microsoft.com/office/powerpoint/2010/main" val="29258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utside Page">
    <p:spTree>
      <p:nvGrpSpPr>
        <p:cNvPr id="1" name=""/>
        <p:cNvGrpSpPr/>
        <p:nvPr/>
      </p:nvGrpSpPr>
      <p:grpSpPr>
        <a:xfrm>
          <a:off x="0" y="0"/>
          <a:ext cx="0" cy="0"/>
          <a:chOff x="0" y="0"/>
          <a:chExt cx="0" cy="0"/>
        </a:xfrm>
      </p:grpSpPr>
      <p:cxnSp>
        <p:nvCxnSpPr>
          <p:cNvPr id="3" name="Straight Connector 2"/>
          <p:cNvCxnSpPr/>
          <p:nvPr userDrawn="1"/>
        </p:nvCxnSpPr>
        <p:spPr>
          <a:xfrm>
            <a:off x="329184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67512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457200" y="457200"/>
            <a:ext cx="2359152" cy="1828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userDrawn="1"/>
        </p:nvSpPr>
        <p:spPr>
          <a:xfrm>
            <a:off x="457200" y="6854395"/>
            <a:ext cx="2359152" cy="457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457200" y="4736592"/>
            <a:ext cx="2359152" cy="2075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a:p>
        </p:txBody>
      </p:sp>
      <p:sp>
        <p:nvSpPr>
          <p:cNvPr id="12" name="Picture Placeholder 11"/>
          <p:cNvSpPr>
            <a:spLocks noGrp="1"/>
          </p:cNvSpPr>
          <p:nvPr>
            <p:ph type="pic" sz="quarter" idx="10"/>
          </p:nvPr>
        </p:nvSpPr>
        <p:spPr>
          <a:xfrm>
            <a:off x="457200" y="685800"/>
            <a:ext cx="2359152" cy="4005072"/>
          </a:xfrm>
        </p:spPr>
        <p:txBody>
          <a:bodyPr tIns="1097280">
            <a:normAutofit/>
          </a:bodyPr>
          <a:lstStyle>
            <a:lvl1pPr marL="0" indent="0" algn="ctr">
              <a:buNone/>
              <a:defRPr sz="2000"/>
            </a:lvl1pPr>
          </a:lstStyle>
          <a:p>
            <a:r>
              <a:rPr lang="en-US" smtClean="0"/>
              <a:t>Click icon to add picture</a:t>
            </a:r>
            <a:endParaRPr/>
          </a:p>
        </p:txBody>
      </p:sp>
      <p:sp>
        <p:nvSpPr>
          <p:cNvPr id="13" name="Rectangle 12"/>
          <p:cNvSpPr/>
          <p:nvPr userDrawn="1"/>
        </p:nvSpPr>
        <p:spPr>
          <a:xfrm>
            <a:off x="3758184"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userDrawn="1"/>
        </p:nvSpPr>
        <p:spPr bwMode="auto">
          <a:xfrm>
            <a:off x="3758184"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Picture Placeholder 11"/>
          <p:cNvSpPr>
            <a:spLocks noGrp="1"/>
          </p:cNvSpPr>
          <p:nvPr>
            <p:ph type="pic" sz="quarter" idx="11"/>
          </p:nvPr>
        </p:nvSpPr>
        <p:spPr>
          <a:xfrm>
            <a:off x="3758184" y="685800"/>
            <a:ext cx="2450592" cy="4005072"/>
          </a:xfrm>
        </p:spPr>
        <p:txBody>
          <a:bodyPr tIns="1097280">
            <a:normAutofit/>
          </a:bodyPr>
          <a:lstStyle>
            <a:lvl1pPr marL="0" indent="0" algn="ctr">
              <a:buNone/>
              <a:defRPr sz="2000"/>
            </a:lvl1pPr>
          </a:lstStyle>
          <a:p>
            <a:r>
              <a:rPr lang="en-US" smtClean="0"/>
              <a:t>Click icon to add picture</a:t>
            </a:r>
            <a:endParaRPr/>
          </a:p>
        </p:txBody>
      </p:sp>
      <p:sp>
        <p:nvSpPr>
          <p:cNvPr id="16" name="Rectangle 15"/>
          <p:cNvSpPr/>
          <p:nvPr userDrawn="1"/>
        </p:nvSpPr>
        <p:spPr>
          <a:xfrm>
            <a:off x="7141464"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userDrawn="1"/>
        </p:nvSpPr>
        <p:spPr>
          <a:xfrm>
            <a:off x="7141465"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Picture Placeholder 11"/>
          <p:cNvSpPr>
            <a:spLocks noGrp="1"/>
          </p:cNvSpPr>
          <p:nvPr>
            <p:ph type="pic" sz="quarter" idx="12"/>
          </p:nvPr>
        </p:nvSpPr>
        <p:spPr>
          <a:xfrm>
            <a:off x="7141465" y="2084832"/>
            <a:ext cx="2450592" cy="4727448"/>
          </a:xfrm>
        </p:spPr>
        <p:txBody>
          <a:bodyPr tIns="1097280">
            <a:normAutofit/>
          </a:bodyPr>
          <a:lstStyle>
            <a:lvl1pPr marL="0" indent="0" algn="ctr">
              <a:buNone/>
              <a:defRPr sz="2000"/>
            </a:lvl1pPr>
          </a:lstStyle>
          <a:p>
            <a:r>
              <a:rPr lang="en-US" smtClean="0"/>
              <a:t>Click icon to add picture</a:t>
            </a:r>
            <a:endParaRPr/>
          </a:p>
        </p:txBody>
      </p:sp>
      <p:sp>
        <p:nvSpPr>
          <p:cNvPr id="20" name="Rectangle 19"/>
          <p:cNvSpPr/>
          <p:nvPr userDrawn="1"/>
        </p:nvSpPr>
        <p:spPr>
          <a:xfrm>
            <a:off x="7141464" y="1901952"/>
            <a:ext cx="2450592" cy="1463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Text Placeholder 21"/>
          <p:cNvSpPr>
            <a:spLocks noGrp="1"/>
          </p:cNvSpPr>
          <p:nvPr>
            <p:ph type="body" sz="quarter" idx="13" hasCustomPrompt="1"/>
          </p:nvPr>
        </p:nvSpPr>
        <p:spPr>
          <a:xfrm>
            <a:off x="7142163" y="639763"/>
            <a:ext cx="2449512" cy="1262062"/>
          </a:xfrm>
        </p:spPr>
        <p:txBody>
          <a:bodyPr anchor="ctr">
            <a:noAutofit/>
          </a:bodyPr>
          <a:lstStyle>
            <a:lvl1pPr marL="0" indent="0" algn="ctr">
              <a:lnSpc>
                <a:spcPct val="85000"/>
              </a:lnSpc>
              <a:spcBef>
                <a:spcPts val="0"/>
              </a:spcBef>
              <a:buNone/>
              <a:defRPr sz="3600">
                <a:solidFill>
                  <a:schemeClr val="tx2"/>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a:t>
            </a:r>
            <a:br>
              <a:rPr/>
            </a:br>
            <a:r>
              <a:rPr/>
              <a:t>name</a:t>
            </a:r>
          </a:p>
        </p:txBody>
      </p:sp>
      <p:sp>
        <p:nvSpPr>
          <p:cNvPr id="23" name="Text Placeholder 21"/>
          <p:cNvSpPr>
            <a:spLocks noGrp="1"/>
          </p:cNvSpPr>
          <p:nvPr>
            <p:ph type="body" sz="quarter" idx="14" hasCustomPrompt="1"/>
          </p:nvPr>
        </p:nvSpPr>
        <p:spPr>
          <a:xfrm>
            <a:off x="3758184" y="5148648"/>
            <a:ext cx="2449512" cy="266486"/>
          </a:xfrm>
        </p:spPr>
        <p:txBody>
          <a:bodyPr anchor="t">
            <a:noAutofit/>
          </a:bodyPr>
          <a:lstStyle>
            <a:lvl1pPr marL="0" indent="0" algn="ctr">
              <a:lnSpc>
                <a:spcPct val="85000"/>
              </a:lnSpc>
              <a:spcBef>
                <a:spcPts val="0"/>
              </a:spcBef>
              <a:buNone/>
              <a:defRPr sz="16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 name</a:t>
            </a:r>
          </a:p>
        </p:txBody>
      </p:sp>
      <p:sp>
        <p:nvSpPr>
          <p:cNvPr id="24" name="Text Placeholder 21"/>
          <p:cNvSpPr>
            <a:spLocks noGrp="1"/>
          </p:cNvSpPr>
          <p:nvPr>
            <p:ph type="body" sz="quarter" idx="15" hasCustomPrompt="1"/>
          </p:nvPr>
        </p:nvSpPr>
        <p:spPr>
          <a:xfrm>
            <a:off x="3758184" y="5465711"/>
            <a:ext cx="2449512" cy="427881"/>
          </a:xfrm>
        </p:spPr>
        <p:txBody>
          <a:bodyPr anchor="t">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 address</a:t>
            </a:r>
          </a:p>
        </p:txBody>
      </p:sp>
      <p:sp>
        <p:nvSpPr>
          <p:cNvPr id="25" name="Text Placeholder 21"/>
          <p:cNvSpPr>
            <a:spLocks noGrp="1"/>
          </p:cNvSpPr>
          <p:nvPr>
            <p:ph type="body" sz="quarter" idx="16" hasCustomPrompt="1"/>
          </p:nvPr>
        </p:nvSpPr>
        <p:spPr>
          <a:xfrm>
            <a:off x="3758184" y="5910688"/>
            <a:ext cx="2449512" cy="185965"/>
          </a:xfrm>
        </p:spPr>
        <p:txBody>
          <a:bodyPr anchor="ctr">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phone</a:t>
            </a:r>
          </a:p>
        </p:txBody>
      </p:sp>
      <p:sp>
        <p:nvSpPr>
          <p:cNvPr id="26" name="Text Placeholder 21"/>
          <p:cNvSpPr>
            <a:spLocks noGrp="1"/>
          </p:cNvSpPr>
          <p:nvPr>
            <p:ph type="body" sz="quarter" idx="17" hasCustomPrompt="1"/>
          </p:nvPr>
        </p:nvSpPr>
        <p:spPr>
          <a:xfrm>
            <a:off x="3758184" y="6155974"/>
            <a:ext cx="2449512" cy="185965"/>
          </a:xfrm>
        </p:spPr>
        <p:txBody>
          <a:bodyPr anchor="ctr">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email</a:t>
            </a:r>
          </a:p>
        </p:txBody>
      </p:sp>
      <p:sp>
        <p:nvSpPr>
          <p:cNvPr id="27" name="Text Placeholder 21"/>
          <p:cNvSpPr>
            <a:spLocks noGrp="1"/>
          </p:cNvSpPr>
          <p:nvPr>
            <p:ph type="body" sz="quarter" idx="18" hasCustomPrompt="1"/>
          </p:nvPr>
        </p:nvSpPr>
        <p:spPr>
          <a:xfrm>
            <a:off x="3758184" y="6854395"/>
            <a:ext cx="2449512" cy="448347"/>
          </a:xfrm>
        </p:spPr>
        <p:txBody>
          <a:bodyPr anchor="ctr">
            <a:noAutofit/>
          </a:bodyPr>
          <a:lstStyle>
            <a:lvl1pPr marL="0" indent="0" algn="ctr">
              <a:lnSpc>
                <a:spcPct val="100000"/>
              </a:lnSpc>
              <a:spcBef>
                <a:spcPts val="0"/>
              </a:spcBef>
              <a:buNone/>
              <a:defRPr sz="1100">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website URL</a:t>
            </a:r>
          </a:p>
        </p:txBody>
      </p:sp>
      <p:sp>
        <p:nvSpPr>
          <p:cNvPr id="28" name="Text Placeholder 21"/>
          <p:cNvSpPr>
            <a:spLocks noGrp="1"/>
          </p:cNvSpPr>
          <p:nvPr>
            <p:ph type="body" sz="quarter" idx="19" hasCustomPrompt="1"/>
          </p:nvPr>
        </p:nvSpPr>
        <p:spPr>
          <a:xfrm>
            <a:off x="457200" y="4736592"/>
            <a:ext cx="2359152" cy="2075688"/>
          </a:xfrm>
        </p:spPr>
        <p:txBody>
          <a:bodyPr lIns="182880" rIns="182880" anchor="ctr">
            <a:noAutofit/>
          </a:bodyPr>
          <a:lstStyle>
            <a:lvl1pPr marL="0" indent="0" algn="l">
              <a:lnSpc>
                <a:spcPct val="130000"/>
              </a:lnSpc>
              <a:spcBef>
                <a:spcPts val="0"/>
              </a:spcBef>
              <a:buNone/>
              <a:defRPr sz="1100">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Tree>
    <p:extLst>
      <p:ext uri="{BB962C8B-B14F-4D97-AF65-F5344CB8AC3E}">
        <p14:creationId xmlns:p14="http://schemas.microsoft.com/office/powerpoint/2010/main" val="58631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side Page">
    <p:spTree>
      <p:nvGrpSpPr>
        <p:cNvPr id="1" name=""/>
        <p:cNvGrpSpPr/>
        <p:nvPr/>
      </p:nvGrpSpPr>
      <p:grpSpPr>
        <a:xfrm>
          <a:off x="0" y="0"/>
          <a:ext cx="0" cy="0"/>
          <a:chOff x="0" y="0"/>
          <a:chExt cx="0" cy="0"/>
        </a:xfrm>
      </p:grpSpPr>
      <p:cxnSp>
        <p:nvCxnSpPr>
          <p:cNvPr id="8" name="Straight Connector 7"/>
          <p:cNvCxnSpPr/>
          <p:nvPr userDrawn="1"/>
        </p:nvCxnSpPr>
        <p:spPr>
          <a:xfrm>
            <a:off x="676656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p:cNvSpPr/>
          <p:nvPr userDrawn="1"/>
        </p:nvSpPr>
        <p:spPr>
          <a:xfrm>
            <a:off x="3849624" y="685800"/>
            <a:ext cx="2450592" cy="395039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9" name="Straight Connector 2"/>
          <p:cNvCxnSpPr/>
          <p:nvPr userDrawn="1"/>
        </p:nvCxnSpPr>
        <p:spPr>
          <a:xfrm>
            <a:off x="338328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457200"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userDrawn="1"/>
        </p:nvSpPr>
        <p:spPr>
          <a:xfrm>
            <a:off x="457200"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1"/>
          <p:cNvSpPr>
            <a:spLocks noGrp="1"/>
          </p:cNvSpPr>
          <p:nvPr>
            <p:ph type="pic" sz="quarter" idx="10"/>
          </p:nvPr>
        </p:nvSpPr>
        <p:spPr>
          <a:xfrm>
            <a:off x="457200" y="685800"/>
            <a:ext cx="2450592" cy="2276856"/>
          </a:xfrm>
        </p:spPr>
        <p:txBody>
          <a:bodyPr tIns="457200">
            <a:normAutofit/>
          </a:bodyPr>
          <a:lstStyle>
            <a:lvl1pPr marL="0" indent="0" algn="ctr">
              <a:buNone/>
              <a:defRPr sz="2000"/>
            </a:lvl1pPr>
          </a:lstStyle>
          <a:p>
            <a:r>
              <a:rPr lang="en-US" smtClean="0"/>
              <a:t>Click icon to add picture</a:t>
            </a:r>
            <a:endParaRPr/>
          </a:p>
        </p:txBody>
      </p:sp>
      <p:sp>
        <p:nvSpPr>
          <p:cNvPr id="13" name="Rectangle 12"/>
          <p:cNvSpPr/>
          <p:nvPr userDrawn="1"/>
        </p:nvSpPr>
        <p:spPr>
          <a:xfrm>
            <a:off x="3849624" y="457200"/>
            <a:ext cx="2450592" cy="1828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userDrawn="1"/>
        </p:nvSpPr>
        <p:spPr>
          <a:xfrm>
            <a:off x="3849624" y="6854395"/>
            <a:ext cx="2450592" cy="457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7232904" y="457200"/>
            <a:ext cx="235915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userDrawn="1"/>
        </p:nvSpPr>
        <p:spPr>
          <a:xfrm>
            <a:off x="7232904" y="6854395"/>
            <a:ext cx="235915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1" name="Text Placeholder 21"/>
          <p:cNvSpPr>
            <a:spLocks noGrp="1"/>
          </p:cNvSpPr>
          <p:nvPr>
            <p:ph type="body" sz="quarter" idx="20" hasCustomPrompt="1"/>
          </p:nvPr>
        </p:nvSpPr>
        <p:spPr>
          <a:xfrm>
            <a:off x="457200" y="3004771"/>
            <a:ext cx="2450592" cy="662354"/>
          </a:xfrm>
        </p:spPr>
        <p:txBody>
          <a:bodyPr lIns="91440" rIns="91440" bIns="0" anchor="b">
            <a:noAutofit/>
          </a:bodyPr>
          <a:lstStyle>
            <a:lvl1pPr marL="0" indent="0" algn="l">
              <a:lnSpc>
                <a:spcPct val="114000"/>
              </a:lnSpc>
              <a:spcBef>
                <a:spcPts val="800"/>
              </a:spcBef>
              <a:buNone/>
              <a:defRPr sz="20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3" name="Text Placeholder 21"/>
          <p:cNvSpPr>
            <a:spLocks noGrp="1"/>
          </p:cNvSpPr>
          <p:nvPr>
            <p:ph type="body" sz="quarter" idx="21" hasCustomPrompt="1"/>
          </p:nvPr>
        </p:nvSpPr>
        <p:spPr>
          <a:xfrm>
            <a:off x="4114800" y="914400"/>
            <a:ext cx="1943100" cy="3352800"/>
          </a:xfrm>
        </p:spPr>
        <p:txBody>
          <a:bodyPr lIns="91440" tIns="91440" rIns="91440" bIns="91440" anchor="ctr">
            <a:noAutofit/>
          </a:bodyPr>
          <a:lstStyle>
            <a:lvl1pPr marL="0" indent="0" algn="l">
              <a:lnSpc>
                <a:spcPct val="130000"/>
              </a:lnSpc>
              <a:spcBef>
                <a:spcPts val="800"/>
              </a:spcBef>
              <a:buNone/>
              <a:defRPr sz="1600">
                <a:solidFill>
                  <a:schemeClr val="accent2">
                    <a:lumMod val="75000"/>
                  </a:schemeClr>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4" name="Picture Placeholder 11"/>
          <p:cNvSpPr>
            <a:spLocks noGrp="1"/>
          </p:cNvSpPr>
          <p:nvPr>
            <p:ph type="pic" sz="quarter" idx="22"/>
          </p:nvPr>
        </p:nvSpPr>
        <p:spPr>
          <a:xfrm>
            <a:off x="3849624" y="4690587"/>
            <a:ext cx="2450592" cy="2110626"/>
          </a:xfrm>
        </p:spPr>
        <p:txBody>
          <a:bodyPr tIns="457200">
            <a:normAutofit/>
          </a:bodyPr>
          <a:lstStyle>
            <a:lvl1pPr marL="0" indent="0" algn="ctr">
              <a:buNone/>
              <a:defRPr sz="2000"/>
            </a:lvl1pPr>
          </a:lstStyle>
          <a:p>
            <a:r>
              <a:rPr lang="en-US" smtClean="0"/>
              <a:t>Click icon to add picture</a:t>
            </a:r>
            <a:endParaRPr/>
          </a:p>
        </p:txBody>
      </p:sp>
      <p:sp>
        <p:nvSpPr>
          <p:cNvPr id="36" name="Text Placeholder 21"/>
          <p:cNvSpPr>
            <a:spLocks noGrp="1"/>
          </p:cNvSpPr>
          <p:nvPr>
            <p:ph type="body" sz="quarter" idx="24" hasCustomPrompt="1"/>
          </p:nvPr>
        </p:nvSpPr>
        <p:spPr>
          <a:xfrm>
            <a:off x="7235571" y="4636192"/>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8" name="Text Placeholder 21"/>
          <p:cNvSpPr>
            <a:spLocks noGrp="1"/>
          </p:cNvSpPr>
          <p:nvPr>
            <p:ph type="body" sz="quarter" idx="26" hasCustomPrompt="1"/>
          </p:nvPr>
        </p:nvSpPr>
        <p:spPr>
          <a:xfrm>
            <a:off x="7235571" y="2854381"/>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40" name="Text Placeholder 21"/>
          <p:cNvSpPr>
            <a:spLocks noGrp="1"/>
          </p:cNvSpPr>
          <p:nvPr>
            <p:ph type="body" sz="quarter" idx="28" hasCustomPrompt="1"/>
          </p:nvPr>
        </p:nvSpPr>
        <p:spPr>
          <a:xfrm>
            <a:off x="7235571" y="933388"/>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43" name="Text Placeholder 21"/>
          <p:cNvSpPr>
            <a:spLocks noGrp="1"/>
          </p:cNvSpPr>
          <p:nvPr>
            <p:ph type="body" sz="quarter" idx="31" hasCustomPrompt="1"/>
          </p:nvPr>
        </p:nvSpPr>
        <p:spPr>
          <a:xfrm>
            <a:off x="457200" y="3704131"/>
            <a:ext cx="2450592" cy="3074219"/>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45" name="Text Placeholder 21"/>
          <p:cNvSpPr>
            <a:spLocks noGrp="1"/>
          </p:cNvSpPr>
          <p:nvPr>
            <p:ph type="body" sz="quarter" idx="33" hasCustomPrompt="1"/>
          </p:nvPr>
        </p:nvSpPr>
        <p:spPr>
          <a:xfrm>
            <a:off x="7235571" y="1170442"/>
            <a:ext cx="2359152" cy="1560646"/>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
        <p:nvSpPr>
          <p:cNvPr id="46" name="Text Placeholder 21"/>
          <p:cNvSpPr>
            <a:spLocks noGrp="1"/>
          </p:cNvSpPr>
          <p:nvPr>
            <p:ph type="body" sz="quarter" idx="34" hasCustomPrompt="1"/>
          </p:nvPr>
        </p:nvSpPr>
        <p:spPr>
          <a:xfrm>
            <a:off x="7235571" y="3091437"/>
            <a:ext cx="2359152" cy="1393177"/>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
        <p:nvSpPr>
          <p:cNvPr id="47" name="Text Placeholder 21"/>
          <p:cNvSpPr>
            <a:spLocks noGrp="1"/>
          </p:cNvSpPr>
          <p:nvPr>
            <p:ph type="body" sz="quarter" idx="35" hasCustomPrompt="1"/>
          </p:nvPr>
        </p:nvSpPr>
        <p:spPr>
          <a:xfrm>
            <a:off x="7235571" y="4873246"/>
            <a:ext cx="2359152" cy="1905104"/>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Tree>
    <p:extLst>
      <p:ext uri="{BB962C8B-B14F-4D97-AF65-F5344CB8AC3E}">
        <p14:creationId xmlns:p14="http://schemas.microsoft.com/office/powerpoint/2010/main" val="11845087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FC7BAE6A-DCF3-43E4-B2A0-33D0CF1225FC}" type="datetimeFigureOut">
              <a:rPr lang="en-US"/>
              <a:t>4/2/2019</a:t>
            </a:fld>
            <a:endParaRPr/>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9F6761A3-4CAC-4C5F-AC82-8DB08D526BC2}" type="slidenum">
              <a:rPr/>
              <a:t>‹#›</a:t>
            </a:fld>
            <a:endParaRPr/>
          </a:p>
        </p:txBody>
      </p:sp>
      <p:sp>
        <p:nvSpPr>
          <p:cNvPr id="7" name="Rectangle 6"/>
          <p:cNvSpPr/>
          <p:nvPr userDrawn="1"/>
        </p:nvSpPr>
        <p:spPr>
          <a:xfrm>
            <a:off x="10287000" y="0"/>
            <a:ext cx="1828800" cy="77678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sz="1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300"/>
              </a:spcBef>
            </a:pPr>
            <a:r>
              <a:rPr sz="1000" baseline="0" dirty="0">
                <a:solidFill>
                  <a:prstClr val="white">
                    <a:lumMod val="50000"/>
                  </a:prstClr>
                </a:solidFill>
                <a:latin typeface="Calibri Light" panose="020F0302020204030204" pitchFamily="34" charset="0"/>
                <a:cs typeface="Calibri" panose="020F0502020204030204" pitchFamily="34" charset="0"/>
              </a:rPr>
              <a:t>Your printer might not print the same way our printers do, so make sure to try a couple of test prints. If things aren’t aligning quite right, experiment with the Scale to Fit Paper setting. It’s located in the Print dialog – just click Full Page Slides to get to it.</a:t>
            </a:r>
          </a:p>
          <a:p>
            <a:pPr lvl="0">
              <a:spcBef>
                <a:spcPts val="600"/>
              </a:spcBef>
            </a:pPr>
            <a:r>
              <a:rPr sz="1000" dirty="0">
                <a:solidFill>
                  <a:prstClr val="white">
                    <a:lumMod val="50000"/>
                  </a:prstClr>
                </a:solidFill>
                <a:latin typeface="Calibri Light" panose="020F0302020204030204" pitchFamily="34" charset="0"/>
                <a:cs typeface="Calibri" panose="020F0502020204030204" pitchFamily="34" charset="0"/>
              </a:rPr>
              <a:t>And did you notice we made fold marks for you? They are really light, but if you don’t like them showing on your brochure, click View, Slide Master, and delete them before you print.</a:t>
            </a:r>
          </a:p>
          <a:p>
            <a:pPr lvl="0">
              <a:spcBef>
                <a:spcPts val="600"/>
              </a:spcBef>
            </a:pPr>
            <a:r>
              <a:rPr sz="16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300"/>
              </a:spcBef>
            </a:pPr>
            <a:r>
              <a:rPr sz="1000" dirty="0">
                <a:solidFill>
                  <a:prstClr val="white">
                    <a:lumMod val="50000"/>
                  </a:prstClr>
                </a:solidFill>
                <a:latin typeface="Calibri Light" panose="020F0302020204030204" pitchFamily="34" charset="0"/>
                <a:cs typeface="Calibri" panose="020F0502020204030204" pitchFamily="34" charset="0"/>
              </a:rPr>
              <a:t>The placeholders in this brochure are formatted for you. If you want to add or remove bullet points from text, just click the Bullets button on the Home tab.</a:t>
            </a:r>
          </a:p>
          <a:p>
            <a:pPr lvl="0">
              <a:spcBef>
                <a:spcPts val="600"/>
              </a:spcBef>
            </a:pPr>
            <a:r>
              <a:rPr sz="1000" dirty="0">
                <a:solidFill>
                  <a:prstClr val="white">
                    <a:lumMod val="50000"/>
                  </a:prstClr>
                </a:solidFill>
                <a:latin typeface="Calibri Light" panose="020F0302020204030204" pitchFamily="34" charset="0"/>
                <a:cs typeface="Calibri" panose="020F0502020204030204" pitchFamily="34" charset="0"/>
              </a:rPr>
              <a:t>If you need more placeholders for titles, subtitles or body text, just make a copy of what you need and drag it into place. PowerPoint’s Smart Guides will help you align it with everything else.</a:t>
            </a:r>
          </a:p>
          <a:p>
            <a:pPr lvl="0">
              <a:spcBef>
                <a:spcPts val="600"/>
              </a:spcBef>
            </a:pPr>
            <a:r>
              <a:rPr sz="10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click a picture, press the Delete key, then click the icon to add your picture</a:t>
            </a:r>
            <a:r>
              <a:rPr sz="1000" dirty="0" smtClean="0">
                <a:solidFill>
                  <a:prstClr val="white">
                    <a:lumMod val="50000"/>
                  </a:prstClr>
                </a:solidFill>
                <a:latin typeface="Calibri Light" panose="020F0302020204030204" pitchFamily="34" charset="0"/>
                <a:cs typeface="Calibri" panose="020F0502020204030204" pitchFamily="34" charset="0"/>
              </a:rPr>
              <a:t>.</a:t>
            </a:r>
            <a:endParaRPr lang="en-US" sz="1000" dirty="0" smtClean="0">
              <a:solidFill>
                <a:prstClr val="white">
                  <a:lumMod val="50000"/>
                </a:prstClr>
              </a:solidFill>
              <a:latin typeface="Calibri Light" panose="020F0302020204030204" pitchFamily="34" charset="0"/>
              <a:cs typeface="Calibri" panose="020F0502020204030204" pitchFamily="34" charset="0"/>
            </a:endParaRPr>
          </a:p>
          <a:p>
            <a:pPr lvl="0">
              <a:spcBef>
                <a:spcPts val="600"/>
              </a:spcBef>
            </a:pPr>
            <a:r>
              <a:rPr lang="en-US" sz="1000" dirty="0" smtClean="0">
                <a:solidFill>
                  <a:prstClr val="white">
                    <a:lumMod val="50000"/>
                  </a:prstClr>
                </a:solidFill>
                <a:latin typeface="Calibri Light" panose="020F0302020204030204" pitchFamily="34" charset="0"/>
                <a:cs typeface="Calibri" panose="020F0502020204030204" pitchFamily="34" charset="0"/>
              </a:rPr>
              <a:t>If you replace a photo</a:t>
            </a:r>
            <a:r>
              <a:rPr lang="en-US" sz="1000" baseline="0" dirty="0" smtClean="0">
                <a:solidFill>
                  <a:prstClr val="white">
                    <a:lumMod val="50000"/>
                  </a:prstClr>
                </a:solidFill>
                <a:latin typeface="Calibri Light" panose="020F0302020204030204" pitchFamily="34" charset="0"/>
                <a:cs typeface="Calibri" panose="020F0502020204030204" pitchFamily="34" charset="0"/>
              </a:rPr>
              <a:t> with your own and it’s not a flawless fit for the space, you can crop it to fit in almost no time. Just select the picture and then, on the Picture tools Format tab, in the Size group, click Crop.</a:t>
            </a:r>
            <a:endParaRPr sz="10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3687281395"/>
      </p:ext>
    </p:extLst>
  </p:cSld>
  <p:clrMap bg1="lt1" tx1="dk1" bg2="lt2" tx2="dk2" accent1="accent1" accent2="accent2" accent3="accent3" accent4="accent4" accent5="accent5" accent6="accent6" hlink="hlink" folHlink="folHlink"/>
  <p:sldLayoutIdLst>
    <p:sldLayoutId id="2147483672" r:id="rId1"/>
    <p:sldLayoutId id="2147483673" r:id="rId2"/>
  </p:sldLayoutIdLst>
  <p:timing>
    <p:tnLst>
      <p:par>
        <p:cTn id="1" dur="indefinite" restart="never" nodeType="tmRoot"/>
      </p:par>
    </p:tnLst>
  </p:timing>
  <p:txStyles>
    <p:titleStyle>
      <a:lvl1pPr algn="l" defTabSz="100584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p:txBody>
          <a:bodyPr/>
          <a:lstStyle/>
          <a:p>
            <a:r>
              <a:rPr lang="en-CA" sz="2800" i="1" dirty="0" smtClean="0"/>
              <a:t>Dream Machine</a:t>
            </a:r>
            <a:endParaRPr lang="en-US" sz="2800" i="1" dirty="0" smtClean="0"/>
          </a:p>
          <a:p>
            <a:r>
              <a:rPr lang="en-CA" sz="1800" b="1" dirty="0" smtClean="0"/>
              <a:t>Harkirat Mann</a:t>
            </a:r>
            <a:endParaRPr lang="en-US" sz="1800" b="1" dirty="0"/>
          </a:p>
        </p:txBody>
      </p:sp>
      <p:sp>
        <p:nvSpPr>
          <p:cNvPr id="16" name="Text Placeholder 15"/>
          <p:cNvSpPr>
            <a:spLocks noGrp="1"/>
          </p:cNvSpPr>
          <p:nvPr>
            <p:ph type="body" sz="quarter" idx="14"/>
          </p:nvPr>
        </p:nvSpPr>
        <p:spPr/>
        <p:txBody>
          <a:bodyPr/>
          <a:lstStyle/>
          <a:p>
            <a:r>
              <a:rPr lang="en-CA" b="1" dirty="0" err="1" smtClean="0"/>
              <a:t>Mr.Nestor</a:t>
            </a:r>
            <a:endParaRPr lang="en-US" b="1" dirty="0"/>
          </a:p>
        </p:txBody>
      </p:sp>
      <p:sp>
        <p:nvSpPr>
          <p:cNvPr id="17" name="Text Placeholder 16"/>
          <p:cNvSpPr>
            <a:spLocks noGrp="1"/>
          </p:cNvSpPr>
          <p:nvPr>
            <p:ph type="body" sz="quarter" idx="15"/>
          </p:nvPr>
        </p:nvSpPr>
        <p:spPr/>
        <p:txBody>
          <a:bodyPr/>
          <a:lstStyle/>
          <a:p>
            <a:r>
              <a:rPr lang="en-CA" dirty="0" smtClean="0">
                <a:latin typeface="Arial" panose="020B0604020202020204" pitchFamily="34" charset="0"/>
                <a:cs typeface="Arial" panose="020B0604020202020204" pitchFamily="34" charset="0"/>
              </a:rPr>
              <a:t>ICS2O0</a:t>
            </a:r>
            <a:endParaRPr lang="en-US"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6"/>
          </p:nvPr>
        </p:nvSpPr>
        <p:spPr/>
        <p:txBody>
          <a:bodyPr/>
          <a:lstStyle/>
          <a:p>
            <a:r>
              <a:rPr lang="en-CA" smtClean="0"/>
              <a:t>April 1 2019</a:t>
            </a:r>
            <a:endParaRPr lang="en-US" dirty="0"/>
          </a:p>
        </p:txBody>
      </p:sp>
      <p:sp>
        <p:nvSpPr>
          <p:cNvPr id="19" name="Text Placeholder 18"/>
          <p:cNvSpPr>
            <a:spLocks noGrp="1"/>
          </p:cNvSpPr>
          <p:nvPr>
            <p:ph type="body" sz="quarter" idx="17"/>
          </p:nvPr>
        </p:nvSpPr>
        <p:spPr/>
        <p:txBody>
          <a:bodyPr/>
          <a:lstStyle/>
          <a:p>
            <a:endParaRPr lang="en-US" dirty="0"/>
          </a:p>
        </p:txBody>
      </p:sp>
      <p:sp>
        <p:nvSpPr>
          <p:cNvPr id="20" name="Text Placeholder 19"/>
          <p:cNvSpPr>
            <a:spLocks noGrp="1"/>
          </p:cNvSpPr>
          <p:nvPr>
            <p:ph type="body" sz="quarter" idx="18"/>
          </p:nvPr>
        </p:nvSpPr>
        <p:spPr/>
        <p:txBody>
          <a:bodyPr/>
          <a:lstStyle/>
          <a:p>
            <a:endParaRPr lang="en-US" dirty="0"/>
          </a:p>
        </p:txBody>
      </p:sp>
      <p:sp>
        <p:nvSpPr>
          <p:cNvPr id="21" name="Text Placeholder 20"/>
          <p:cNvSpPr>
            <a:spLocks noGrp="1"/>
          </p:cNvSpPr>
          <p:nvPr>
            <p:ph type="body" sz="quarter" idx="19"/>
          </p:nvPr>
        </p:nvSpPr>
        <p:spPr>
          <a:xfrm>
            <a:off x="457200" y="6420051"/>
            <a:ext cx="2359152" cy="434344"/>
          </a:xfrm>
        </p:spPr>
        <p:txBody>
          <a:bodyPr/>
          <a:lstStyle/>
          <a:p>
            <a:r>
              <a:rPr lang="en-US" dirty="0"/>
              <a:t/>
            </a:r>
            <a:br>
              <a:rPr lang="en-US" dirty="0"/>
            </a:br>
            <a:endParaRPr lang="en-US" dirty="0" smtClean="0"/>
          </a:p>
        </p:txBody>
      </p:sp>
      <p:pic>
        <p:nvPicPr>
          <p:cNvPr id="8" name="Picture Placeholder 7"/>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l="30557" r="30557"/>
          <a:stretch>
            <a:fillRect/>
          </a:stretch>
        </p:blipFill>
        <p:spPr>
          <a:xfrm>
            <a:off x="7218947" y="2084832"/>
            <a:ext cx="2373110" cy="4577977"/>
          </a:xfrm>
        </p:spPr>
      </p:pic>
      <p:pic>
        <p:nvPicPr>
          <p:cNvPr id="14" name="Picture Placeholder 1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1988" r="11988"/>
          <a:stretch>
            <a:fillRect/>
          </a:stretch>
        </p:blipFill>
        <p:spPr>
          <a:xfrm>
            <a:off x="465138" y="458788"/>
            <a:ext cx="2359025" cy="2327275"/>
          </a:xfrm>
        </p:spPr>
      </p:pic>
      <p:sp>
        <p:nvSpPr>
          <p:cNvPr id="10" name="TextBox 9"/>
          <p:cNvSpPr txBox="1"/>
          <p:nvPr/>
        </p:nvSpPr>
        <p:spPr>
          <a:xfrm>
            <a:off x="552273" y="4832766"/>
            <a:ext cx="2350707" cy="1832169"/>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i5-9600k</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349.00 </a:t>
            </a:r>
            <a:r>
              <a:rPr lang="en-US" sz="1000" dirty="0" smtClean="0">
                <a:latin typeface="Arial" panose="020B0604020202020204" pitchFamily="34" charset="0"/>
                <a:cs typeface="Arial" panose="020B0604020202020204" pitchFamily="34" charset="0"/>
              </a:rPr>
              <a:t>          MSI </a:t>
            </a:r>
            <a:r>
              <a:rPr lang="en-US" sz="1000" dirty="0">
                <a:latin typeface="Arial" panose="020B0604020202020204" pitchFamily="34" charset="0"/>
                <a:cs typeface="Arial" panose="020B0604020202020204" pitchFamily="34" charset="0"/>
              </a:rPr>
              <a:t>MPG Z390</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184.99 Corsair </a:t>
            </a:r>
            <a:r>
              <a:rPr lang="en-US" sz="1000" dirty="0" smtClean="0">
                <a:latin typeface="Arial" panose="020B0604020202020204" pitchFamily="34" charset="0"/>
                <a:cs typeface="Arial" panose="020B0604020202020204" pitchFamily="34" charset="0"/>
              </a:rPr>
              <a:t>Vengeance……….$</a:t>
            </a:r>
            <a:r>
              <a:rPr lang="en-US" sz="1000" dirty="0">
                <a:latin typeface="Arial" panose="020B0604020202020204" pitchFamily="34" charset="0"/>
                <a:cs typeface="Arial" panose="020B0604020202020204" pitchFamily="34" charset="0"/>
              </a:rPr>
              <a:t>139.99 </a:t>
            </a:r>
            <a:r>
              <a:rPr lang="en-US" sz="1000" dirty="0" smtClean="0">
                <a:latin typeface="Arial" panose="020B0604020202020204" pitchFamily="34" charset="0"/>
                <a:cs typeface="Arial" panose="020B0604020202020204" pitchFamily="34" charset="0"/>
              </a:rPr>
              <a:t>           WD </a:t>
            </a:r>
            <a:r>
              <a:rPr lang="en-US" sz="1000" dirty="0">
                <a:latin typeface="Arial" panose="020B0604020202020204" pitchFamily="34" charset="0"/>
                <a:cs typeface="Arial" panose="020B0604020202020204" pitchFamily="34" charset="0"/>
              </a:rPr>
              <a:t>Blue 1TB</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57.99 </a:t>
            </a:r>
            <a:r>
              <a:rPr lang="en-US" sz="1000" dirty="0" smtClean="0">
                <a:latin typeface="Arial" panose="020B0604020202020204" pitchFamily="34" charset="0"/>
                <a:cs typeface="Arial" panose="020B0604020202020204" pitchFamily="34" charset="0"/>
              </a:rPr>
              <a:t>            Acer </a:t>
            </a:r>
            <a:r>
              <a:rPr lang="en-US" sz="1000" dirty="0">
                <a:latin typeface="Arial" panose="020B0604020202020204" pitchFamily="34" charset="0"/>
                <a:cs typeface="Arial" panose="020B0604020202020204" pitchFamily="34" charset="0"/>
              </a:rPr>
              <a:t>KG215Q</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145.99 </a:t>
            </a:r>
            <a:r>
              <a:rPr lang="en-US" sz="1000" dirty="0" smtClean="0">
                <a:latin typeface="Arial" panose="020B0604020202020204" pitchFamily="34" charset="0"/>
                <a:cs typeface="Arial" panose="020B0604020202020204" pitchFamily="34" charset="0"/>
              </a:rPr>
              <a:t>         EVGA </a:t>
            </a:r>
            <a:r>
              <a:rPr lang="en-US" sz="1000" dirty="0">
                <a:latin typeface="Arial" panose="020B0604020202020204" pitchFamily="34" charset="0"/>
                <a:cs typeface="Arial" panose="020B0604020202020204" pitchFamily="34" charset="0"/>
              </a:rPr>
              <a:t>GTX 1660 </a:t>
            </a:r>
            <a:r>
              <a:rPr lang="en-US" sz="1000" dirty="0" smtClean="0">
                <a:latin typeface="Arial" panose="020B0604020202020204" pitchFamily="34" charset="0"/>
                <a:cs typeface="Arial" panose="020B0604020202020204" pitchFamily="34" charset="0"/>
              </a:rPr>
              <a:t>T……….$</a:t>
            </a:r>
            <a:r>
              <a:rPr lang="en-US" sz="1000" dirty="0">
                <a:latin typeface="Arial" panose="020B0604020202020204" pitchFamily="34" charset="0"/>
                <a:cs typeface="Arial" panose="020B0604020202020204" pitchFamily="34" charset="0"/>
              </a:rPr>
              <a:t>379.00 </a:t>
            </a:r>
            <a:r>
              <a:rPr lang="en-US" sz="1000" dirty="0" smtClean="0">
                <a:latin typeface="Arial" panose="020B0604020202020204" pitchFamily="34" charset="0"/>
                <a:cs typeface="Arial" panose="020B0604020202020204" pitchFamily="34" charset="0"/>
              </a:rPr>
              <a:t>        10FT </a:t>
            </a:r>
            <a:r>
              <a:rPr lang="en-US" sz="1000" dirty="0">
                <a:latin typeface="Arial" panose="020B0604020202020204" pitchFamily="34" charset="0"/>
                <a:cs typeface="Arial" panose="020B0604020202020204" pitchFamily="34" charset="0"/>
              </a:rPr>
              <a:t>Ethernet </a:t>
            </a:r>
            <a:r>
              <a:rPr lang="en-US" sz="1000" dirty="0" smtClean="0">
                <a:latin typeface="Arial" panose="020B0604020202020204" pitchFamily="34" charset="0"/>
                <a:cs typeface="Arial" panose="020B0604020202020204" pitchFamily="34" charset="0"/>
              </a:rPr>
              <a:t>Cable….…….$</a:t>
            </a:r>
            <a:r>
              <a:rPr lang="en-US" sz="1000" dirty="0">
                <a:latin typeface="Arial" panose="020B0604020202020204" pitchFamily="34" charset="0"/>
                <a:cs typeface="Arial" panose="020B0604020202020204" pitchFamily="34" charset="0"/>
              </a:rPr>
              <a:t>9.99 Mouse</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22.99 Mechanical </a:t>
            </a:r>
            <a:r>
              <a:rPr lang="en-US" sz="1000" dirty="0" smtClean="0">
                <a:latin typeface="Arial" panose="020B0604020202020204" pitchFamily="34" charset="0"/>
                <a:cs typeface="Arial" panose="020B0604020202020204" pitchFamily="34" charset="0"/>
              </a:rPr>
              <a:t>Keyboard……...$41.99        </a:t>
            </a:r>
            <a:r>
              <a:rPr lang="en-US" sz="1000" dirty="0">
                <a:latin typeface="Arial" panose="020B0604020202020204" pitchFamily="34" charset="0"/>
                <a:cs typeface="Arial" panose="020B0604020202020204" pitchFamily="34" charset="0"/>
              </a:rPr>
              <a:t>Hyper 212 EVO </a:t>
            </a:r>
            <a:r>
              <a:rPr lang="en-US" sz="1000" dirty="0" smtClean="0">
                <a:latin typeface="Arial" panose="020B0604020202020204" pitchFamily="34" charset="0"/>
                <a:cs typeface="Arial" panose="020B0604020202020204" pitchFamily="34" charset="0"/>
              </a:rPr>
              <a:t>cooler…….$</a:t>
            </a:r>
            <a:r>
              <a:rPr lang="en-US" sz="1000" dirty="0">
                <a:latin typeface="Arial" panose="020B0604020202020204" pitchFamily="34" charset="0"/>
                <a:cs typeface="Arial" panose="020B0604020202020204" pitchFamily="34" charset="0"/>
              </a:rPr>
              <a:t>39.99 Total</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1361.83</a:t>
            </a:r>
          </a:p>
        </p:txBody>
      </p:sp>
      <p:pic>
        <p:nvPicPr>
          <p:cNvPr id="7" name="Picture Placeholder 6"/>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9402" r="19402"/>
          <a:stretch>
            <a:fillRect/>
          </a:stretch>
        </p:blipFill>
        <p:spPr>
          <a:xfrm>
            <a:off x="3758184" y="685800"/>
            <a:ext cx="2450592" cy="4005072"/>
          </a:xfrm>
        </p:spPr>
      </p:pic>
    </p:spTree>
    <p:extLst>
      <p:ext uri="{BB962C8B-B14F-4D97-AF65-F5344CB8AC3E}">
        <p14:creationId xmlns:p14="http://schemas.microsoft.com/office/powerpoint/2010/main" val="1742696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p:txBody>
          <a:bodyPr/>
          <a:lstStyle/>
          <a:p>
            <a:r>
              <a:rPr lang="en-US" dirty="0" smtClean="0"/>
              <a:t>Task</a:t>
            </a:r>
            <a:endParaRPr lang="en-US" dirty="0"/>
          </a:p>
        </p:txBody>
      </p:sp>
      <p:sp>
        <p:nvSpPr>
          <p:cNvPr id="28" name="Text Placeholder 27"/>
          <p:cNvSpPr>
            <a:spLocks noGrp="1"/>
          </p:cNvSpPr>
          <p:nvPr>
            <p:ph type="body" sz="quarter" idx="21"/>
          </p:nvPr>
        </p:nvSpPr>
        <p:spPr/>
        <p:txBody>
          <a:bodyPr/>
          <a:lstStyle/>
          <a:p>
            <a:r>
              <a:rPr lang="en-US" sz="1000" b="1" dirty="0">
                <a:latin typeface="Arial" panose="020B0604020202020204" pitchFamily="34" charset="0"/>
                <a:cs typeface="Arial" panose="020B0604020202020204" pitchFamily="34" charset="0"/>
              </a:rPr>
              <a:t>Parts chosen</a:t>
            </a:r>
          </a:p>
          <a:p>
            <a:r>
              <a:rPr lang="en-US" sz="1000" dirty="0">
                <a:latin typeface="Arial" panose="020B0604020202020204" pitchFamily="34" charset="0"/>
                <a:cs typeface="Arial" panose="020B0604020202020204" pitchFamily="34" charset="0"/>
              </a:rPr>
              <a:t>For my CPU I chose the Intel Core i5 9600k. The Motherboard I chose was the MSI MPG Z390. I decided on Corsair Vengeance 16GB DDR4 RAM. The Hard Drive I chose was a WD Blue 1TB. The monitor I chose was the Acer KG215Q. The Graphics Card I chose was the EVGA NVIDIA GEFORCE GTX 1660 TI. The Network Interface I chose was a 10FT Ethernet Cable.</a:t>
            </a:r>
          </a:p>
          <a:p>
            <a:r>
              <a:rPr lang="en-US" dirty="0"/>
              <a:t/>
            </a:r>
            <a:br>
              <a:rPr lang="en-US" dirty="0"/>
            </a:br>
            <a:endParaRPr lang="en-US" dirty="0"/>
          </a:p>
        </p:txBody>
      </p:sp>
      <p:sp>
        <p:nvSpPr>
          <p:cNvPr id="65" name="Text Placeholder 64"/>
          <p:cNvSpPr>
            <a:spLocks noGrp="1"/>
          </p:cNvSpPr>
          <p:nvPr>
            <p:ph type="body" sz="quarter" idx="24"/>
          </p:nvPr>
        </p:nvSpPr>
        <p:spPr>
          <a:xfrm>
            <a:off x="7235571" y="4636192"/>
            <a:ext cx="2359152" cy="237054"/>
          </a:xfrm>
        </p:spPr>
        <p:txBody>
          <a:bodyPr/>
          <a:lstStyle/>
          <a:p>
            <a:endParaRPr lang="en-US" dirty="0"/>
          </a:p>
        </p:txBody>
      </p:sp>
      <p:sp>
        <p:nvSpPr>
          <p:cNvPr id="66" name="Text Placeholder 65"/>
          <p:cNvSpPr>
            <a:spLocks noGrp="1"/>
          </p:cNvSpPr>
          <p:nvPr>
            <p:ph type="body" sz="quarter" idx="26"/>
          </p:nvPr>
        </p:nvSpPr>
        <p:spPr>
          <a:xfrm>
            <a:off x="7235571" y="2854381"/>
            <a:ext cx="2359152" cy="237054"/>
          </a:xfrm>
        </p:spPr>
        <p:txBody>
          <a:bodyPr/>
          <a:lstStyle/>
          <a:p>
            <a:endParaRPr lang="en-US" dirty="0"/>
          </a:p>
        </p:txBody>
      </p:sp>
      <p:sp>
        <p:nvSpPr>
          <p:cNvPr id="68" name="Text Placeholder 67"/>
          <p:cNvSpPr>
            <a:spLocks noGrp="1"/>
          </p:cNvSpPr>
          <p:nvPr>
            <p:ph type="body" sz="quarter" idx="28"/>
          </p:nvPr>
        </p:nvSpPr>
        <p:spPr/>
        <p:txBody>
          <a:bodyPr/>
          <a:lstStyle/>
          <a:p>
            <a:r>
              <a:rPr lang="en-US" dirty="0" smtClean="0"/>
              <a:t>Why they were Chosen</a:t>
            </a:r>
            <a:endParaRPr lang="en-US" dirty="0"/>
          </a:p>
        </p:txBody>
      </p:sp>
      <p:sp>
        <p:nvSpPr>
          <p:cNvPr id="42" name="Text Placeholder 41"/>
          <p:cNvSpPr>
            <a:spLocks noGrp="1"/>
          </p:cNvSpPr>
          <p:nvPr>
            <p:ph type="body" sz="quarter" idx="31"/>
          </p:nvPr>
        </p:nvSpPr>
        <p:spPr/>
        <p:txBody>
          <a:bodyPr/>
          <a:lstStyle/>
          <a:p>
            <a:pPr marL="0" lvl="0" indent="0">
              <a:lnSpc>
                <a:spcPct val="114000"/>
              </a:lnSpc>
              <a:spcBef>
                <a:spcPts val="0"/>
              </a:spcBef>
              <a:spcAft>
                <a:spcPts val="800"/>
              </a:spcAft>
              <a:buNone/>
            </a:pPr>
            <a:r>
              <a:rPr lang="en-US" sz="1000" dirty="0">
                <a:latin typeface="Arial" panose="020B0604020202020204" pitchFamily="34" charset="0"/>
                <a:cs typeface="Arial" panose="020B0604020202020204" pitchFamily="34" charset="0"/>
              </a:rPr>
              <a:t>My task is to create a PC to play video games. In order to do this I need powerful parts that can create a good experience while playing video games.</a:t>
            </a:r>
          </a:p>
        </p:txBody>
      </p:sp>
      <p:sp>
        <p:nvSpPr>
          <p:cNvPr id="92" name="Text Placeholder 91"/>
          <p:cNvSpPr>
            <a:spLocks noGrp="1"/>
          </p:cNvSpPr>
          <p:nvPr>
            <p:ph type="body" sz="quarter" idx="33"/>
          </p:nvPr>
        </p:nvSpPr>
        <p:spPr>
          <a:xfrm>
            <a:off x="7235571" y="1170442"/>
            <a:ext cx="2359152" cy="1560646"/>
          </a:xfrm>
        </p:spPr>
        <p:txBody>
          <a:bodyPr/>
          <a:lstStyle/>
          <a:p>
            <a:pPr marL="0" indent="0">
              <a:buNone/>
            </a:pPr>
            <a:r>
              <a:rPr lang="en-US" sz="1000" dirty="0">
                <a:latin typeface="Arial" panose="020B0604020202020204" pitchFamily="34" charset="0"/>
                <a:cs typeface="Arial" panose="020B0604020202020204" pitchFamily="34" charset="0"/>
              </a:rPr>
              <a:t>I chose an Intel Core i5 9600k because it has many cores and a high clock speed which is necessary for gaming at a high frame rate. It can be overclocked for further performance. My Motherboard was chosen so I could overclock my processor. I got 16GB of RAM so I could play newer games and browse the internet while playing. The Hard Drive was 1TB so I could store a decent amount of games. The monitor has a 144hz refresh rate so I could play at 144 frames per second. The 1660 Ti was chosen so I could play at high settings, at 1080p and 144 frames per second at an affordable price point. I chose Ethernet because it’s faster than </a:t>
            </a:r>
            <a:r>
              <a:rPr lang="en-US" sz="1000" dirty="0" smtClean="0">
                <a:latin typeface="Arial" panose="020B0604020202020204" pitchFamily="34" charset="0"/>
                <a:cs typeface="Arial" panose="020B0604020202020204" pitchFamily="34" charset="0"/>
              </a:rPr>
              <a:t>Wi-Fi </a:t>
            </a:r>
            <a:r>
              <a:rPr lang="en-US" sz="1000" dirty="0">
                <a:latin typeface="Arial" panose="020B0604020202020204" pitchFamily="34" charset="0"/>
                <a:cs typeface="Arial" panose="020B0604020202020204" pitchFamily="34" charset="0"/>
              </a:rPr>
              <a:t>and I need a good connection to play online</a:t>
            </a:r>
            <a:r>
              <a:rPr lang="en-US" sz="1000" dirty="0" smtClean="0">
                <a:latin typeface="Arial" panose="020B0604020202020204" pitchFamily="34" charset="0"/>
                <a:cs typeface="Arial" panose="020B0604020202020204" pitchFamily="34" charset="0"/>
              </a:rPr>
              <a:t>.</a:t>
            </a:r>
            <a:r>
              <a:rPr lang="en-US" dirty="0"/>
              <a:t/>
            </a:r>
            <a:br>
              <a:rPr lang="en-US" dirty="0"/>
            </a:br>
            <a:endParaRPr lang="en-US" dirty="0"/>
          </a:p>
        </p:txBody>
      </p:sp>
      <p:sp>
        <p:nvSpPr>
          <p:cNvPr id="93" name="Text Placeholder 92"/>
          <p:cNvSpPr>
            <a:spLocks noGrp="1"/>
          </p:cNvSpPr>
          <p:nvPr>
            <p:ph type="body" sz="quarter" idx="34"/>
          </p:nvPr>
        </p:nvSpPr>
        <p:spPr>
          <a:xfrm>
            <a:off x="7854215" y="3994484"/>
            <a:ext cx="1740508" cy="490129"/>
          </a:xfrm>
        </p:spPr>
        <p:txBody>
          <a:bodyPr/>
          <a:lstStyle/>
          <a:p>
            <a:pPr marL="0" indent="0">
              <a:buNone/>
            </a:pPr>
            <a:endParaRPr lang="en-US" dirty="0"/>
          </a:p>
        </p:txBody>
      </p:sp>
      <p:sp>
        <p:nvSpPr>
          <p:cNvPr id="94" name="Text Placeholder 93"/>
          <p:cNvSpPr>
            <a:spLocks noGrp="1"/>
          </p:cNvSpPr>
          <p:nvPr>
            <p:ph type="body" sz="quarter" idx="35"/>
          </p:nvPr>
        </p:nvSpPr>
        <p:spPr/>
        <p:txBody>
          <a:bodyPr/>
          <a:lstStyle/>
          <a:p>
            <a:pPr marL="0" indent="0">
              <a:buNone/>
            </a:pPr>
            <a:endParaRPr lang="en-US" dirty="0"/>
          </a:p>
        </p:txBody>
      </p:sp>
      <p:pic>
        <p:nvPicPr>
          <p:cNvPr id="7" name="Picture Placeholder 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9623" r="9623"/>
          <a:stretch>
            <a:fillRect/>
          </a:stretch>
        </p:blipFill>
        <p:spPr/>
      </p:pic>
      <p:pic>
        <p:nvPicPr>
          <p:cNvPr id="8" name="Picture Placeholder 7"/>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t="6962" b="6962"/>
          <a:stretch>
            <a:fillRect/>
          </a:stretch>
        </p:blipFill>
        <p:spPr/>
      </p:pic>
    </p:spTree>
    <p:extLst>
      <p:ext uri="{BB962C8B-B14F-4D97-AF65-F5344CB8AC3E}">
        <p14:creationId xmlns:p14="http://schemas.microsoft.com/office/powerpoint/2010/main" val="2005184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vel Brochure 11 x 8.5">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tvlsblugrntri.potx" id="{B3B90A87-C2CE-4317-B58C-A5B8EAF0783C}" vid="{58BAA871-7C67-4EAA-9A80-E1EE626FF2D1}"/>
    </a:ext>
  </a:extLst>
</a:theme>
</file>

<file path=ppt/theme/theme2.xml><?xml version="1.0" encoding="utf-8"?>
<a:theme xmlns:a="http://schemas.openxmlformats.org/drawingml/2006/main" name="Office Theme">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8A3EB0E-C7E2-44E2-9B5A-9DE34434D9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Tri-fold travel brochure (blue, green design)</Template>
  <TotalTime>0</TotalTime>
  <Words>312</Words>
  <Application>Microsoft Office PowerPoint</Application>
  <PresentationFormat>Custom</PresentationFormat>
  <Paragraphs>14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Constantia</vt:lpstr>
      <vt:lpstr>Travel Brochure 11 x 8.5</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2019-04-01T18:45:07Z</dcterms:created>
  <dcterms:modified xsi:type="dcterms:W3CDTF">2019-04-02T17:57:54Z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TC034881799991</vt:lpwstr>
  </property>
</Properties>
</file>