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99" d="100"/>
          <a:sy n="99" d="100"/>
        </p:scale>
        <p:origin x="504" y="96"/>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4/2/2019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4/2/2019</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n-US" smtClean="0"/>
              <a:t>Click icon to add picture</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n-US" smtClean="0"/>
              <a:t>Click icon to add picture</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n-US" smtClean="0"/>
              <a:t>Click icon to add picture</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4/2/2019</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300"/>
              </a:spcBef>
            </a:pPr>
            <a:r>
              <a:rPr sz="1000" dirty="0">
                <a:solidFill>
                  <a:prstClr val="white">
                    <a:lumMod val="50000"/>
                  </a:prstClr>
                </a:solidFill>
                <a:latin typeface="Calibri Light" panose="020F0302020204030204" pitchFamily="34" charset="0"/>
                <a:cs typeface="Calibri" panose="020F0502020204030204" pitchFamily="34" charset="0"/>
              </a:rPr>
              <a:t>The placeholders in this brochure are formatted for you. If you want to add or remove bullet points from text, just click the Bullets button on the Home tab.</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click a picture, press the Delete key, then click the icon to add your picture</a:t>
            </a:r>
            <a:r>
              <a:rPr sz="1000" dirty="0" smtClean="0">
                <a:solidFill>
                  <a:prstClr val="white">
                    <a:lumMod val="50000"/>
                  </a:prstClr>
                </a:solidFill>
                <a:latin typeface="Calibri Light" panose="020F0302020204030204" pitchFamily="34" charset="0"/>
                <a:cs typeface="Calibri" panose="020F0502020204030204" pitchFamily="34" charset="0"/>
              </a:rPr>
              <a:t>.</a:t>
            </a:r>
            <a:endParaRPr lang="en-US" sz="1000" dirty="0" smtClean="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lang="en-US" sz="1000" dirty="0" smtClean="0">
                <a:solidFill>
                  <a:prstClr val="white">
                    <a:lumMod val="50000"/>
                  </a:prstClr>
                </a:solidFill>
                <a:latin typeface="Calibri Light" panose="020F0302020204030204" pitchFamily="34" charset="0"/>
                <a:cs typeface="Calibri" panose="020F0502020204030204" pitchFamily="34" charset="0"/>
              </a:rPr>
              <a:t>If you replace a photo</a:t>
            </a:r>
            <a:r>
              <a:rPr lang="en-US" sz="1000" baseline="0" dirty="0" smtClean="0">
                <a:solidFill>
                  <a:prstClr val="white">
                    <a:lumMod val="50000"/>
                  </a:prstClr>
                </a:solidFill>
                <a:latin typeface="Calibri Light" panose="020F0302020204030204" pitchFamily="34" charset="0"/>
                <a:cs typeface="Calibri" panose="020F0502020204030204" pitchFamily="34" charset="0"/>
              </a:rPr>
              <a:t> with your own and it’s not a flawless fit for the space, you can crop it to fit in almost no time. Just select the picture and then, on the Picture tools Format tab, in the Size group, click Crop.</a:t>
            </a:r>
            <a:endParaRPr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CA" sz="2800" i="1" dirty="0" smtClean="0"/>
              <a:t>Dream Machine</a:t>
            </a:r>
            <a:endParaRPr lang="en-US" sz="2800" i="1" dirty="0" smtClean="0"/>
          </a:p>
          <a:p>
            <a:r>
              <a:rPr lang="en-CA" sz="1800" b="1" dirty="0" smtClean="0"/>
              <a:t>Harkirat Mann</a:t>
            </a:r>
            <a:endParaRPr lang="en-US" sz="1800" b="1" dirty="0"/>
          </a:p>
        </p:txBody>
      </p:sp>
      <p:sp>
        <p:nvSpPr>
          <p:cNvPr id="16" name="Text Placeholder 15"/>
          <p:cNvSpPr>
            <a:spLocks noGrp="1"/>
          </p:cNvSpPr>
          <p:nvPr>
            <p:ph type="body" sz="quarter" idx="14"/>
          </p:nvPr>
        </p:nvSpPr>
        <p:spPr/>
        <p:txBody>
          <a:bodyPr/>
          <a:lstStyle/>
          <a:p>
            <a:endParaRPr lang="en-US" b="1" dirty="0"/>
          </a:p>
        </p:txBody>
      </p:sp>
      <p:sp>
        <p:nvSpPr>
          <p:cNvPr id="17" name="Text Placeholder 16"/>
          <p:cNvSpPr>
            <a:spLocks noGrp="1"/>
          </p:cNvSpPr>
          <p:nvPr>
            <p:ph type="body" sz="quarter" idx="15"/>
          </p:nvPr>
        </p:nvSpPr>
        <p:spPr>
          <a:xfrm>
            <a:off x="3758184" y="4832766"/>
            <a:ext cx="2449512" cy="427881"/>
          </a:xfrm>
        </p:spPr>
        <p:txBody>
          <a:bodyPr/>
          <a:lstStyle/>
          <a:p>
            <a:r>
              <a:rPr lang="en-US" dirty="0"/>
              <a:t>My dream machine would cost $1,361.83 CAD before tax. My costs are necessary because I want to run games at 144 frames per second at 1080p and in order to achieve that consistently I need a powerful CPU and GPU</a:t>
            </a:r>
            <a:r>
              <a:rPr lang="en-US" dirty="0" smtClean="0"/>
              <a:t>.</a:t>
            </a:r>
            <a:r>
              <a:rPr lang="en-US" dirty="0"/>
              <a:t> Gamers want to experience a game in high quality without slowdown and are willing to pay a premium for a better </a:t>
            </a:r>
            <a:r>
              <a:rPr lang="en-US" dirty="0" smtClean="0"/>
              <a:t>experience, so I think the price </a:t>
            </a:r>
            <a:r>
              <a:rPr lang="en-US" smtClean="0"/>
              <a:t>is decent. </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6"/>
          </p:nvPr>
        </p:nvSpPr>
        <p:spPr/>
        <p:txBody>
          <a:bodyPr/>
          <a:lstStyle/>
          <a:p>
            <a:endParaRPr lang="en-US" dirty="0"/>
          </a:p>
        </p:txBody>
      </p:sp>
      <p:sp>
        <p:nvSpPr>
          <p:cNvPr id="19" name="Text Placeholder 18"/>
          <p:cNvSpPr>
            <a:spLocks noGrp="1"/>
          </p:cNvSpPr>
          <p:nvPr>
            <p:ph type="body" sz="quarter" idx="17"/>
          </p:nvPr>
        </p:nvSpPr>
        <p:spPr/>
        <p:txBody>
          <a:bodyPr/>
          <a:lstStyle/>
          <a:p>
            <a:endParaRPr lang="en-US" dirty="0"/>
          </a:p>
        </p:txBody>
      </p:sp>
      <p:sp>
        <p:nvSpPr>
          <p:cNvPr id="20" name="Text Placeholder 19"/>
          <p:cNvSpPr>
            <a:spLocks noGrp="1"/>
          </p:cNvSpPr>
          <p:nvPr>
            <p:ph type="body" sz="quarter" idx="18"/>
          </p:nvPr>
        </p:nvSpPr>
        <p:spPr/>
        <p:txBody>
          <a:bodyPr/>
          <a:lstStyle/>
          <a:p>
            <a:endParaRPr lang="en-US" dirty="0"/>
          </a:p>
        </p:txBody>
      </p:sp>
      <p:sp>
        <p:nvSpPr>
          <p:cNvPr id="21" name="Text Placeholder 20"/>
          <p:cNvSpPr>
            <a:spLocks noGrp="1"/>
          </p:cNvSpPr>
          <p:nvPr>
            <p:ph type="body" sz="quarter" idx="19"/>
          </p:nvPr>
        </p:nvSpPr>
        <p:spPr>
          <a:xfrm>
            <a:off x="457200" y="6420051"/>
            <a:ext cx="2359152" cy="434344"/>
          </a:xfrm>
        </p:spPr>
        <p:txBody>
          <a:bodyPr/>
          <a:lstStyle/>
          <a:p>
            <a:r>
              <a:rPr lang="en-US" dirty="0"/>
              <a:t/>
            </a:r>
            <a:br>
              <a:rPr lang="en-US" dirty="0"/>
            </a:br>
            <a:endParaRPr lang="en-US" dirty="0" smtClean="0"/>
          </a:p>
        </p:txBody>
      </p:sp>
      <p:pic>
        <p:nvPicPr>
          <p:cNvPr id="8" name="Picture Placeholder 7"/>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30557" r="30557"/>
          <a:stretch>
            <a:fillRect/>
          </a:stretch>
        </p:blipFill>
        <p:spPr>
          <a:xfrm>
            <a:off x="7218947" y="2084832"/>
            <a:ext cx="2373110" cy="4577977"/>
          </a:xfrm>
        </p:spPr>
      </p:pic>
      <p:pic>
        <p:nvPicPr>
          <p:cNvPr id="14" name="Picture Placeholder 1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1988" r="11988"/>
          <a:stretch>
            <a:fillRect/>
          </a:stretch>
        </p:blipFill>
        <p:spPr>
          <a:xfrm>
            <a:off x="465138" y="458788"/>
            <a:ext cx="2359025" cy="2327275"/>
          </a:xfrm>
        </p:spPr>
      </p:pic>
      <p:sp>
        <p:nvSpPr>
          <p:cNvPr id="10" name="TextBox 9"/>
          <p:cNvSpPr txBox="1"/>
          <p:nvPr/>
        </p:nvSpPr>
        <p:spPr>
          <a:xfrm>
            <a:off x="552273" y="4832766"/>
            <a:ext cx="2350707" cy="183216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i5-9600k</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349.00 </a:t>
            </a:r>
            <a:r>
              <a:rPr lang="en-US" sz="1000" dirty="0" smtClean="0">
                <a:latin typeface="Arial" panose="020B0604020202020204" pitchFamily="34" charset="0"/>
                <a:cs typeface="Arial" panose="020B0604020202020204" pitchFamily="34" charset="0"/>
              </a:rPr>
              <a:t>          MSI </a:t>
            </a:r>
            <a:r>
              <a:rPr lang="en-US" sz="1000" dirty="0">
                <a:latin typeface="Arial" panose="020B0604020202020204" pitchFamily="34" charset="0"/>
                <a:cs typeface="Arial" panose="020B0604020202020204" pitchFamily="34" charset="0"/>
              </a:rPr>
              <a:t>MPG Z390</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184.99 Corsair </a:t>
            </a:r>
            <a:r>
              <a:rPr lang="en-US" sz="1000" dirty="0" smtClean="0">
                <a:latin typeface="Arial" panose="020B0604020202020204" pitchFamily="34" charset="0"/>
                <a:cs typeface="Arial" panose="020B0604020202020204" pitchFamily="34" charset="0"/>
              </a:rPr>
              <a:t>Vengeance……….$</a:t>
            </a:r>
            <a:r>
              <a:rPr lang="en-US" sz="1000" dirty="0">
                <a:latin typeface="Arial" panose="020B0604020202020204" pitchFamily="34" charset="0"/>
                <a:cs typeface="Arial" panose="020B0604020202020204" pitchFamily="34" charset="0"/>
              </a:rPr>
              <a:t>139.99 </a:t>
            </a:r>
            <a:r>
              <a:rPr lang="en-US" sz="1000" dirty="0" smtClean="0">
                <a:latin typeface="Arial" panose="020B0604020202020204" pitchFamily="34" charset="0"/>
                <a:cs typeface="Arial" panose="020B0604020202020204" pitchFamily="34" charset="0"/>
              </a:rPr>
              <a:t>           WD </a:t>
            </a:r>
            <a:r>
              <a:rPr lang="en-US" sz="1000" dirty="0">
                <a:latin typeface="Arial" panose="020B0604020202020204" pitchFamily="34" charset="0"/>
                <a:cs typeface="Arial" panose="020B0604020202020204" pitchFamily="34" charset="0"/>
              </a:rPr>
              <a:t>Blue 1TB</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57.99 </a:t>
            </a:r>
            <a:r>
              <a:rPr lang="en-US" sz="1000" dirty="0" smtClean="0">
                <a:latin typeface="Arial" panose="020B0604020202020204" pitchFamily="34" charset="0"/>
                <a:cs typeface="Arial" panose="020B0604020202020204" pitchFamily="34" charset="0"/>
              </a:rPr>
              <a:t>            Acer </a:t>
            </a:r>
            <a:r>
              <a:rPr lang="en-US" sz="1000" dirty="0">
                <a:latin typeface="Arial" panose="020B0604020202020204" pitchFamily="34" charset="0"/>
                <a:cs typeface="Arial" panose="020B0604020202020204" pitchFamily="34" charset="0"/>
              </a:rPr>
              <a:t>KG215Q</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145.99 </a:t>
            </a:r>
            <a:r>
              <a:rPr lang="en-US" sz="1000" dirty="0" smtClean="0">
                <a:latin typeface="Arial" panose="020B0604020202020204" pitchFamily="34" charset="0"/>
                <a:cs typeface="Arial" panose="020B0604020202020204" pitchFamily="34" charset="0"/>
              </a:rPr>
              <a:t>         EVGA </a:t>
            </a:r>
            <a:r>
              <a:rPr lang="en-US" sz="1000" dirty="0">
                <a:latin typeface="Arial" panose="020B0604020202020204" pitchFamily="34" charset="0"/>
                <a:cs typeface="Arial" panose="020B0604020202020204" pitchFamily="34" charset="0"/>
              </a:rPr>
              <a:t>GTX 1660 </a:t>
            </a:r>
            <a:r>
              <a:rPr lang="en-US" sz="1000" dirty="0" smtClean="0">
                <a:latin typeface="Arial" panose="020B0604020202020204" pitchFamily="34" charset="0"/>
                <a:cs typeface="Arial" panose="020B0604020202020204" pitchFamily="34" charset="0"/>
              </a:rPr>
              <a:t>T……….$</a:t>
            </a:r>
            <a:r>
              <a:rPr lang="en-US" sz="1000" dirty="0">
                <a:latin typeface="Arial" panose="020B0604020202020204" pitchFamily="34" charset="0"/>
                <a:cs typeface="Arial" panose="020B0604020202020204" pitchFamily="34" charset="0"/>
              </a:rPr>
              <a:t>379.00 </a:t>
            </a:r>
            <a:r>
              <a:rPr lang="en-US" sz="1000" dirty="0" smtClean="0">
                <a:latin typeface="Arial" panose="020B0604020202020204" pitchFamily="34" charset="0"/>
                <a:cs typeface="Arial" panose="020B0604020202020204" pitchFamily="34" charset="0"/>
              </a:rPr>
              <a:t>        10FT </a:t>
            </a:r>
            <a:r>
              <a:rPr lang="en-US" sz="1000" dirty="0">
                <a:latin typeface="Arial" panose="020B0604020202020204" pitchFamily="34" charset="0"/>
                <a:cs typeface="Arial" panose="020B0604020202020204" pitchFamily="34" charset="0"/>
              </a:rPr>
              <a:t>Ethernet </a:t>
            </a:r>
            <a:r>
              <a:rPr lang="en-US" sz="1000" dirty="0" smtClean="0">
                <a:latin typeface="Arial" panose="020B0604020202020204" pitchFamily="34" charset="0"/>
                <a:cs typeface="Arial" panose="020B0604020202020204" pitchFamily="34" charset="0"/>
              </a:rPr>
              <a:t>Cable….…….$</a:t>
            </a:r>
            <a:r>
              <a:rPr lang="en-US" sz="1000" dirty="0">
                <a:latin typeface="Arial" panose="020B0604020202020204" pitchFamily="34" charset="0"/>
                <a:cs typeface="Arial" panose="020B0604020202020204" pitchFamily="34" charset="0"/>
              </a:rPr>
              <a:t>9.99 Mouse</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22.99 Mechanical </a:t>
            </a:r>
            <a:r>
              <a:rPr lang="en-US" sz="1000" dirty="0" smtClean="0">
                <a:latin typeface="Arial" panose="020B0604020202020204" pitchFamily="34" charset="0"/>
                <a:cs typeface="Arial" panose="020B0604020202020204" pitchFamily="34" charset="0"/>
              </a:rPr>
              <a:t>Keyboard……...$41.99        </a:t>
            </a:r>
            <a:r>
              <a:rPr lang="en-US" sz="1000" dirty="0">
                <a:latin typeface="Arial" panose="020B0604020202020204" pitchFamily="34" charset="0"/>
                <a:cs typeface="Arial" panose="020B0604020202020204" pitchFamily="34" charset="0"/>
              </a:rPr>
              <a:t>Hyper 212 EVO </a:t>
            </a:r>
            <a:r>
              <a:rPr lang="en-US" sz="1000" dirty="0" smtClean="0">
                <a:latin typeface="Arial" panose="020B0604020202020204" pitchFamily="34" charset="0"/>
                <a:cs typeface="Arial" panose="020B0604020202020204" pitchFamily="34" charset="0"/>
              </a:rPr>
              <a:t>cooler…….$</a:t>
            </a:r>
            <a:r>
              <a:rPr lang="en-US" sz="1000" dirty="0">
                <a:latin typeface="Arial" panose="020B0604020202020204" pitchFamily="34" charset="0"/>
                <a:cs typeface="Arial" panose="020B0604020202020204" pitchFamily="34" charset="0"/>
              </a:rPr>
              <a:t>39.99 Total</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1361.83</a:t>
            </a:r>
          </a:p>
        </p:txBody>
      </p:sp>
      <p:pic>
        <p:nvPicPr>
          <p:cNvPr id="7" name="Picture Placeholder 6"/>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9402" r="19402"/>
          <a:stretch>
            <a:fillRect/>
          </a:stretch>
        </p:blipFill>
        <p:spPr>
          <a:xfrm>
            <a:off x="3758184" y="685800"/>
            <a:ext cx="2450592" cy="4005072"/>
          </a:xfrm>
        </p:spPr>
      </p:pic>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p:txBody>
          <a:bodyPr/>
          <a:lstStyle/>
          <a:p>
            <a:r>
              <a:rPr lang="en-US" dirty="0" smtClean="0"/>
              <a:t>Task</a:t>
            </a:r>
            <a:endParaRPr lang="en-US" dirty="0"/>
          </a:p>
        </p:txBody>
      </p:sp>
      <p:sp>
        <p:nvSpPr>
          <p:cNvPr id="28" name="Text Placeholder 27"/>
          <p:cNvSpPr>
            <a:spLocks noGrp="1"/>
          </p:cNvSpPr>
          <p:nvPr>
            <p:ph type="body" sz="quarter" idx="21"/>
          </p:nvPr>
        </p:nvSpPr>
        <p:spPr/>
        <p:txBody>
          <a:bodyPr/>
          <a:lstStyle/>
          <a:p>
            <a:r>
              <a:rPr lang="en-US" sz="1000" b="1" dirty="0">
                <a:latin typeface="Arial" panose="020B0604020202020204" pitchFamily="34" charset="0"/>
                <a:cs typeface="Arial" panose="020B0604020202020204" pitchFamily="34" charset="0"/>
              </a:rPr>
              <a:t>Parts chosen</a:t>
            </a:r>
          </a:p>
          <a:p>
            <a:r>
              <a:rPr lang="en-US" sz="1000" dirty="0">
                <a:latin typeface="Arial" panose="020B0604020202020204" pitchFamily="34" charset="0"/>
                <a:cs typeface="Arial" panose="020B0604020202020204" pitchFamily="34" charset="0"/>
              </a:rPr>
              <a:t>For my CPU I chose the Intel Core i5 9600k. The Motherboard I chose was the MSI MPG Z390. I decided on Corsair Vengeance 16GB DDR4 RAM. The Hard Drive I chose was a WD Blue 1TB. The monitor I chose was the Acer KG215Q. The Graphics Card I chose was the EVGA NVIDIA GEFORCE GTX 1660 TI. The Network Interface I chose was a 10FT Ethernet Cable.</a:t>
            </a:r>
          </a:p>
          <a:p>
            <a:r>
              <a:rPr lang="en-US" dirty="0"/>
              <a:t/>
            </a:r>
            <a:br>
              <a:rPr lang="en-US" dirty="0"/>
            </a:br>
            <a:endParaRPr lang="en-US" dirty="0"/>
          </a:p>
        </p:txBody>
      </p:sp>
      <p:sp>
        <p:nvSpPr>
          <p:cNvPr id="65" name="Text Placeholder 64"/>
          <p:cNvSpPr>
            <a:spLocks noGrp="1"/>
          </p:cNvSpPr>
          <p:nvPr>
            <p:ph type="body" sz="quarter" idx="24"/>
          </p:nvPr>
        </p:nvSpPr>
        <p:spPr>
          <a:xfrm>
            <a:off x="7235571" y="4636192"/>
            <a:ext cx="2359152" cy="237054"/>
          </a:xfrm>
        </p:spPr>
        <p:txBody>
          <a:bodyPr/>
          <a:lstStyle/>
          <a:p>
            <a:endParaRPr lang="en-US" dirty="0"/>
          </a:p>
        </p:txBody>
      </p:sp>
      <p:sp>
        <p:nvSpPr>
          <p:cNvPr id="66" name="Text Placeholder 65"/>
          <p:cNvSpPr>
            <a:spLocks noGrp="1"/>
          </p:cNvSpPr>
          <p:nvPr>
            <p:ph type="body" sz="quarter" idx="26"/>
          </p:nvPr>
        </p:nvSpPr>
        <p:spPr>
          <a:xfrm>
            <a:off x="7235571" y="2854381"/>
            <a:ext cx="2359152" cy="237054"/>
          </a:xfrm>
        </p:spPr>
        <p:txBody>
          <a:bodyPr/>
          <a:lstStyle/>
          <a:p>
            <a:endParaRPr lang="en-US" dirty="0"/>
          </a:p>
        </p:txBody>
      </p:sp>
      <p:sp>
        <p:nvSpPr>
          <p:cNvPr id="68" name="Text Placeholder 67"/>
          <p:cNvSpPr>
            <a:spLocks noGrp="1"/>
          </p:cNvSpPr>
          <p:nvPr>
            <p:ph type="body" sz="quarter" idx="28"/>
          </p:nvPr>
        </p:nvSpPr>
        <p:spPr/>
        <p:txBody>
          <a:bodyPr/>
          <a:lstStyle/>
          <a:p>
            <a:r>
              <a:rPr lang="en-US" dirty="0" smtClean="0"/>
              <a:t>Why they were Chosen</a:t>
            </a:r>
            <a:endParaRPr lang="en-US" dirty="0"/>
          </a:p>
        </p:txBody>
      </p:sp>
      <p:sp>
        <p:nvSpPr>
          <p:cNvPr id="42" name="Text Placeholder 41"/>
          <p:cNvSpPr>
            <a:spLocks noGrp="1"/>
          </p:cNvSpPr>
          <p:nvPr>
            <p:ph type="body" sz="quarter" idx="31"/>
          </p:nvPr>
        </p:nvSpPr>
        <p:spPr/>
        <p:txBody>
          <a:bodyPr/>
          <a:lstStyle/>
          <a:p>
            <a:pPr marL="0" lvl="0" indent="0">
              <a:lnSpc>
                <a:spcPct val="114000"/>
              </a:lnSpc>
              <a:spcBef>
                <a:spcPts val="0"/>
              </a:spcBef>
              <a:spcAft>
                <a:spcPts val="800"/>
              </a:spcAft>
              <a:buNone/>
            </a:pPr>
            <a:r>
              <a:rPr lang="en-US" sz="1000" dirty="0">
                <a:latin typeface="Arial" panose="020B0604020202020204" pitchFamily="34" charset="0"/>
                <a:cs typeface="Arial" panose="020B0604020202020204" pitchFamily="34" charset="0"/>
              </a:rPr>
              <a:t>My task is to create a PC to play video games. In order to do this I need powerful parts that can create a good experience while playing video games.</a:t>
            </a:r>
          </a:p>
        </p:txBody>
      </p:sp>
      <p:sp>
        <p:nvSpPr>
          <p:cNvPr id="92" name="Text Placeholder 91"/>
          <p:cNvSpPr>
            <a:spLocks noGrp="1"/>
          </p:cNvSpPr>
          <p:nvPr>
            <p:ph type="body" sz="quarter" idx="33"/>
          </p:nvPr>
        </p:nvSpPr>
        <p:spPr>
          <a:xfrm>
            <a:off x="7235571" y="1170442"/>
            <a:ext cx="2359152" cy="1560646"/>
          </a:xfrm>
        </p:spPr>
        <p:txBody>
          <a:bodyPr/>
          <a:lstStyle/>
          <a:p>
            <a:pPr marL="0" indent="0">
              <a:buNone/>
            </a:pPr>
            <a:r>
              <a:rPr lang="en-US" sz="1000" dirty="0">
                <a:latin typeface="Arial" panose="020B0604020202020204" pitchFamily="34" charset="0"/>
                <a:cs typeface="Arial" panose="020B0604020202020204" pitchFamily="34" charset="0"/>
              </a:rPr>
              <a:t>I chose an Intel Core i5 9600k because it has many cores and a high clock speed which is necessary for gaming at a high frame rate. It can be overclocked for further performance. My Motherboard was chosen so I could overclock my processor. I got 16GB of RAM so I could play newer games and browse the internet while playing. The Hard Drive was 1TB so I could store a decent amount of games. The monitor has a 144hz refresh rate so I could play at 144 frames per second. The 1660 Ti was chosen so I could play at high settings, at 1080p and 144 frames per second at an affordable price point. I chose Ethernet because it’s faster than </a:t>
            </a:r>
            <a:r>
              <a:rPr lang="en-US" sz="1000" dirty="0" smtClean="0">
                <a:latin typeface="Arial" panose="020B0604020202020204" pitchFamily="34" charset="0"/>
                <a:cs typeface="Arial" panose="020B0604020202020204" pitchFamily="34" charset="0"/>
              </a:rPr>
              <a:t>Wi-Fi </a:t>
            </a:r>
            <a:r>
              <a:rPr lang="en-US" sz="1000" dirty="0">
                <a:latin typeface="Arial" panose="020B0604020202020204" pitchFamily="34" charset="0"/>
                <a:cs typeface="Arial" panose="020B0604020202020204" pitchFamily="34" charset="0"/>
              </a:rPr>
              <a:t>and I need a good connection to play online</a:t>
            </a:r>
            <a:r>
              <a:rPr lang="en-US" sz="1000" dirty="0" smtClean="0">
                <a:latin typeface="Arial" panose="020B0604020202020204" pitchFamily="34" charset="0"/>
                <a:cs typeface="Arial" panose="020B0604020202020204" pitchFamily="34" charset="0"/>
              </a:rPr>
              <a:t>.</a:t>
            </a:r>
            <a:r>
              <a:rPr lang="en-US" dirty="0"/>
              <a:t/>
            </a:r>
            <a:br>
              <a:rPr lang="en-US" dirty="0"/>
            </a:br>
            <a:endParaRPr lang="en-US" dirty="0"/>
          </a:p>
        </p:txBody>
      </p:sp>
      <p:sp>
        <p:nvSpPr>
          <p:cNvPr id="93" name="Text Placeholder 92"/>
          <p:cNvSpPr>
            <a:spLocks noGrp="1"/>
          </p:cNvSpPr>
          <p:nvPr>
            <p:ph type="body" sz="quarter" idx="34"/>
          </p:nvPr>
        </p:nvSpPr>
        <p:spPr>
          <a:xfrm>
            <a:off x="7854215" y="3994484"/>
            <a:ext cx="1740508" cy="490129"/>
          </a:xfrm>
        </p:spPr>
        <p:txBody>
          <a:bodyPr/>
          <a:lstStyle/>
          <a:p>
            <a:pPr marL="0" indent="0">
              <a:buNone/>
            </a:pPr>
            <a:endParaRPr lang="en-US" dirty="0"/>
          </a:p>
        </p:txBody>
      </p:sp>
      <p:sp>
        <p:nvSpPr>
          <p:cNvPr id="94" name="Text Placeholder 93"/>
          <p:cNvSpPr>
            <a:spLocks noGrp="1"/>
          </p:cNvSpPr>
          <p:nvPr>
            <p:ph type="body" sz="quarter" idx="35"/>
          </p:nvPr>
        </p:nvSpPr>
        <p:spPr/>
        <p:txBody>
          <a:bodyPr/>
          <a:lstStyle/>
          <a:p>
            <a:pPr marL="0" indent="0">
              <a:buNone/>
            </a:pPr>
            <a:endParaRPr lang="en-US" dirty="0"/>
          </a:p>
        </p:txBody>
      </p:sp>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623" r="9623"/>
          <a:stretch>
            <a:fillRect/>
          </a:stretch>
        </p:blipFill>
        <p:spPr/>
      </p:pic>
      <p:pic>
        <p:nvPicPr>
          <p:cNvPr id="8" name="Picture Placeholder 7"/>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6962" b="6962"/>
          <a:stretch>
            <a:fillRect/>
          </a:stretch>
        </p:blipFill>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vel Brochure 11 x 8.5">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tvlsblugrntri.potx" id="{B3B90A87-C2CE-4317-B58C-A5B8EAF0783C}" vid="{58BAA871-7C67-4EAA-9A80-E1EE626FF2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8A3EB0E-C7E2-44E2-9B5A-9DE34434D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Tri-fold travel brochure (blue, green design)</Template>
  <TotalTime>0</TotalTime>
  <Words>381</Words>
  <Application>Microsoft Office PowerPoint</Application>
  <PresentationFormat>Custom</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Constantia</vt:lpstr>
      <vt:lpstr>Travel Brochure 11 x 8.5</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2019-04-01T18:45:07Z</dcterms:created>
  <dcterms:modified xsi:type="dcterms:W3CDTF">2019-04-02T18:02:50Z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TC034881799991</vt:lpwstr>
  </property>
</Properties>
</file>