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7" r:id="rId5"/>
    <p:sldId id="259" r:id="rId6"/>
    <p:sldId id="261" r:id="rId7"/>
    <p:sldId id="268" r:id="rId8"/>
    <p:sldId id="260" r:id="rId9"/>
    <p:sldId id="263" r:id="rId1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6CF5C-A501-4E8F-887F-9552DD125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9806DE-E0BC-4549-B34B-CBC3A41BF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A7CBDB-6288-4E37-97C1-5D71EAF6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010D-01BF-466A-8162-38B27D9EE3BB}" type="datetimeFigureOut">
              <a:rPr lang="es-BO" smtClean="0"/>
              <a:t>12/7/2024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75DC8-2426-4D6A-8170-091D0710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491E3-0EBD-4949-8E6A-90360F58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D98C-1987-44E2-919F-79EF79A3EF8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228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22A70-734F-4B99-9282-DB33E255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86801D-6634-4A2C-B746-161FB2A4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646606-FE8A-4AFC-84AA-4CF1A1D5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010D-01BF-466A-8162-38B27D9EE3BB}" type="datetimeFigureOut">
              <a:rPr lang="es-BO" smtClean="0"/>
              <a:t>12/7/2024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3613F-990F-4EF1-8FB0-6628B53B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1748A-20F0-4B15-82B6-39C43AA9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D98C-1987-44E2-919F-79EF79A3EF8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1078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208B61-9B29-43D6-AA14-A8E6AE1BB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B14CD8-D88E-4691-8C3F-123DB479E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B88A4-C41E-4792-A567-C763B183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010D-01BF-466A-8162-38B27D9EE3BB}" type="datetimeFigureOut">
              <a:rPr lang="es-BO" smtClean="0"/>
              <a:t>12/7/2024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1624A-7A0F-4502-A956-692626BB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99EB7D-A6F2-4BD0-AFA1-B1EAE268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D98C-1987-44E2-919F-79EF79A3EF8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1852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DF3E-17BC-44D3-AB09-2983E05B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98326-5265-4D8E-AF0E-2B9DB80AA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DFA0F-DD8D-44FC-8358-F31E5EEA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010D-01BF-466A-8162-38B27D9EE3BB}" type="datetimeFigureOut">
              <a:rPr lang="es-BO" smtClean="0"/>
              <a:t>12/7/2024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BA966-9622-4C66-B13E-DDA4BA2D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B5BB1E-23B6-4057-992B-8DCEB851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D98C-1987-44E2-919F-79EF79A3EF8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2996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2002C-1B92-4CE9-9B14-46E89F0C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EB6B7-27F6-439F-9191-C648A7C25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EE79B7-A232-4E87-BD46-E7EFE8E8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010D-01BF-466A-8162-38B27D9EE3BB}" type="datetimeFigureOut">
              <a:rPr lang="es-BO" smtClean="0"/>
              <a:t>12/7/2024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CB8224-4E93-489A-A9A6-F1572CD3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B51D9C-4CAE-4CDC-8BAF-6092F70A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D98C-1987-44E2-919F-79EF79A3EF8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6901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7D796-F977-4F1C-876E-E6AE135E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610C26-D719-448F-8658-1384D538F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B63C7B-B2ED-481A-96A9-1552A5C16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54731D-0F5C-4A06-B78A-64188032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010D-01BF-466A-8162-38B27D9EE3BB}" type="datetimeFigureOut">
              <a:rPr lang="es-BO" smtClean="0"/>
              <a:t>12/7/2024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515E50-4CF6-48BC-895B-76440F2E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2742AF-2A41-4658-8C4B-D2ECED17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D98C-1987-44E2-919F-79EF79A3EF8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6452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9907E-21B5-49C5-BAC8-BE931E183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41AA90-9B1F-4F82-BC61-C7D9BFF4C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383DE3-BA52-4640-A067-F2A6B1230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F5076B-04AB-4C23-9131-09E6C70B4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C16944-F989-423A-9548-2DE13DB85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C50D85-A1DE-443B-8F47-5942376B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010D-01BF-466A-8162-38B27D9EE3BB}" type="datetimeFigureOut">
              <a:rPr lang="es-BO" smtClean="0"/>
              <a:t>12/7/2024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3D837A-8E01-46E8-82FC-B915DFBC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FF4FBB-F248-4B68-B2D5-8A55F31A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D98C-1987-44E2-919F-79EF79A3EF8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582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7E4D1-2AD4-4B0E-BABE-2D372B6B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A277BD-5546-424D-A252-BFBD52DE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010D-01BF-466A-8162-38B27D9EE3BB}" type="datetimeFigureOut">
              <a:rPr lang="es-BO" smtClean="0"/>
              <a:t>12/7/2024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EF8A15-CC9A-4681-A286-9E67BE38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51E846-C84F-4296-B60D-A290E32F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D98C-1987-44E2-919F-79EF79A3EF8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7471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49427B-3592-4403-A176-BA356C49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010D-01BF-466A-8162-38B27D9EE3BB}" type="datetimeFigureOut">
              <a:rPr lang="es-BO" smtClean="0"/>
              <a:t>12/7/2024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8A9575-02CE-4181-928F-AC8154C9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3F37A4-F3F8-4140-A76B-F66C4DBC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D98C-1987-44E2-919F-79EF79A3EF8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984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7AA25-79D6-4011-8035-BD545BC2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812124-37D9-4C78-9630-AF53BB70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C5FB31-88E1-42A4-BFBC-276ABF4C4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280275-8484-4D66-B50C-6D31C576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010D-01BF-466A-8162-38B27D9EE3BB}" type="datetimeFigureOut">
              <a:rPr lang="es-BO" smtClean="0"/>
              <a:t>12/7/2024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5EAC49-7346-4EAF-869F-1354A7B1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2B9BF5-9E44-4960-BFE2-61E345A9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D98C-1987-44E2-919F-79EF79A3EF8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65537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A5FBF-3F44-491F-AB76-E0D3F1DC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AA816E-05D3-41D2-9FD9-280522656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A8C3B0-98E5-4D36-889E-AE2A690AB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A44686-6718-490E-8728-2787DCE9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0010D-01BF-466A-8162-38B27D9EE3BB}" type="datetimeFigureOut">
              <a:rPr lang="es-BO" smtClean="0"/>
              <a:t>12/7/2024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FF88F7-22F6-462F-A6E2-D4507126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F7F54F-94A8-4FA1-89DE-1BB9E704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ED98C-1987-44E2-919F-79EF79A3EF8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201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D48E21-AA87-48F1-894C-62F964DE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DB6463-EE24-41B0-8680-61AEBA39A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BDF6E-4319-4F16-B97D-7C635D9BA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010D-01BF-466A-8162-38B27D9EE3BB}" type="datetimeFigureOut">
              <a:rPr lang="es-BO" smtClean="0"/>
              <a:t>12/7/2024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24AA0D-9107-442D-8147-15AF81960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5476A0-3FBC-4F90-83CD-1E887BD8E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ED98C-1987-44E2-919F-79EF79A3EF89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5636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5.xml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3C63C96-0604-4239-85D1-B6BBC8FC0982}"/>
              </a:ext>
            </a:extLst>
          </p:cNvPr>
          <p:cNvSpPr/>
          <p:nvPr/>
        </p:nvSpPr>
        <p:spPr>
          <a:xfrm>
            <a:off x="1776000" y="909000"/>
            <a:ext cx="8640000" cy="5040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E4E66BF-C291-44E5-9C6B-7C28FD52F6CB}"/>
              </a:ext>
            </a:extLst>
          </p:cNvPr>
          <p:cNvSpPr/>
          <p:nvPr/>
        </p:nvSpPr>
        <p:spPr>
          <a:xfrm>
            <a:off x="4978400" y="2365829"/>
            <a:ext cx="5196114" cy="362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>
                    <a:alpha val="46000"/>
                  </a:schemeClr>
                </a:solidFill>
              </a:rPr>
              <a:t>USUARIO</a:t>
            </a:r>
            <a:endParaRPr lang="es-BO" dirty="0">
              <a:solidFill>
                <a:schemeClr val="dk1">
                  <a:alpha val="46000"/>
                </a:scheme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AF60B0C-90EA-41CA-810B-BCD315039B4F}"/>
              </a:ext>
            </a:extLst>
          </p:cNvPr>
          <p:cNvSpPr/>
          <p:nvPr/>
        </p:nvSpPr>
        <p:spPr>
          <a:xfrm>
            <a:off x="4978400" y="3369087"/>
            <a:ext cx="5196114" cy="362857"/>
          </a:xfrm>
          <a:prstGeom prst="roundRect">
            <a:avLst/>
          </a:prstGeom>
          <a:solidFill>
            <a:schemeClr val="l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dk1">
                    <a:alpha val="46000"/>
                  </a:schemeClr>
                </a:solidFill>
              </a:rPr>
              <a:t>*************</a:t>
            </a:r>
            <a:endParaRPr lang="es-BO" dirty="0">
              <a:solidFill>
                <a:schemeClr val="dk1">
                  <a:alpha val="46000"/>
                </a:schemeClr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39B610F-7515-484C-A195-44BEA0FB3C54}"/>
              </a:ext>
            </a:extLst>
          </p:cNvPr>
          <p:cNvSpPr/>
          <p:nvPr/>
        </p:nvSpPr>
        <p:spPr>
          <a:xfrm>
            <a:off x="2699657" y="2365829"/>
            <a:ext cx="2037257" cy="36285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USUARIO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1AB9B85-840B-4CD4-8797-53E36E18319B}"/>
              </a:ext>
            </a:extLst>
          </p:cNvPr>
          <p:cNvSpPr/>
          <p:nvPr/>
        </p:nvSpPr>
        <p:spPr>
          <a:xfrm>
            <a:off x="2699656" y="3369086"/>
            <a:ext cx="2037257" cy="362857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CONTRASEÑA</a:t>
            </a:r>
            <a:endParaRPr lang="es-BO" dirty="0">
              <a:solidFill>
                <a:schemeClr val="bg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A8FA192-E088-41A2-9931-63ECB14316AE}"/>
              </a:ext>
            </a:extLst>
          </p:cNvPr>
          <p:cNvSpPr/>
          <p:nvPr/>
        </p:nvSpPr>
        <p:spPr>
          <a:xfrm>
            <a:off x="3164114" y="4372343"/>
            <a:ext cx="2037257" cy="5950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INGRESAR</a:t>
            </a:r>
            <a:endParaRPr lang="es-BO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C1493FD-4D25-481A-9A8F-7F751B96231E}"/>
              </a:ext>
            </a:extLst>
          </p:cNvPr>
          <p:cNvSpPr/>
          <p:nvPr/>
        </p:nvSpPr>
        <p:spPr>
          <a:xfrm>
            <a:off x="6990631" y="4372343"/>
            <a:ext cx="2037257" cy="5950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  <a:endParaRPr lang="es-BO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6B97BC7-5765-4B2F-89CF-B8CEC3C80F94}"/>
              </a:ext>
            </a:extLst>
          </p:cNvPr>
          <p:cNvSpPr/>
          <p:nvPr/>
        </p:nvSpPr>
        <p:spPr>
          <a:xfrm>
            <a:off x="3497943" y="1042329"/>
            <a:ext cx="5196114" cy="595086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4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CLINIC “ ”</a:t>
            </a:r>
            <a:endParaRPr lang="es-BO" sz="44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3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43B4F2B-7C2C-4DE7-BAA6-E8E7230B2C98}"/>
              </a:ext>
            </a:extLst>
          </p:cNvPr>
          <p:cNvSpPr/>
          <p:nvPr/>
        </p:nvSpPr>
        <p:spPr>
          <a:xfrm>
            <a:off x="0" y="0"/>
            <a:ext cx="12192000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80C8A9-2853-4C96-B20F-5D5D955D8C6D}"/>
              </a:ext>
            </a:extLst>
          </p:cNvPr>
          <p:cNvGrpSpPr/>
          <p:nvPr/>
        </p:nvGrpSpPr>
        <p:grpSpPr>
          <a:xfrm>
            <a:off x="-1" y="-1"/>
            <a:ext cx="3338287" cy="1353098"/>
            <a:chOff x="-1" y="0"/>
            <a:chExt cx="3483430" cy="1353097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56DEBB0-4EB6-45D3-B5A0-19244D551129}"/>
                </a:ext>
              </a:extLst>
            </p:cNvPr>
            <p:cNvSpPr/>
            <p:nvPr/>
          </p:nvSpPr>
          <p:spPr>
            <a:xfrm>
              <a:off x="1" y="0"/>
              <a:ext cx="3483428" cy="135309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CE6B5BF-84F7-4B02-B11F-7CB40224C65B}"/>
                </a:ext>
              </a:extLst>
            </p:cNvPr>
            <p:cNvSpPr txBox="1"/>
            <p:nvPr/>
          </p:nvSpPr>
          <p:spPr>
            <a:xfrm flipH="1">
              <a:off x="-1" y="213249"/>
              <a:ext cx="348342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54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CLINICA HELT</a:t>
              </a:r>
              <a:endParaRPr lang="es-BO" sz="54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B41BF5A1-605F-48CD-9E36-3B01500388C9}"/>
              </a:ext>
            </a:extLst>
          </p:cNvPr>
          <p:cNvSpPr/>
          <p:nvPr/>
        </p:nvSpPr>
        <p:spPr>
          <a:xfrm>
            <a:off x="3338283" y="-2"/>
            <a:ext cx="1281218" cy="1349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23" name="Rectángulo 22">
            <a:hlinkClick r:id="rId2" action="ppaction://hlinksldjump"/>
            <a:extLst>
              <a:ext uri="{FF2B5EF4-FFF2-40B4-BE49-F238E27FC236}">
                <a16:creationId xmlns:a16="http://schemas.microsoft.com/office/drawing/2014/main" id="{6C65FE96-463C-48BE-888A-B798AA47188A}"/>
              </a:ext>
            </a:extLst>
          </p:cNvPr>
          <p:cNvSpPr/>
          <p:nvPr/>
        </p:nvSpPr>
        <p:spPr>
          <a:xfrm>
            <a:off x="10986019" y="-6539"/>
            <a:ext cx="1196067" cy="13498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Costo</a:t>
            </a:r>
            <a:endParaRPr lang="es-BO" dirty="0"/>
          </a:p>
        </p:txBody>
      </p:sp>
      <p:pic>
        <p:nvPicPr>
          <p:cNvPr id="31" name="Imagen 30" descr="Empresario con el pulgar hacia arriba">
            <a:extLst>
              <a:ext uri="{FF2B5EF4-FFF2-40B4-BE49-F238E27FC236}">
                <a16:creationId xmlns:a16="http://schemas.microsoft.com/office/drawing/2014/main" id="{E193745F-CB53-470C-B753-DB5665E91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60" y="1959429"/>
            <a:ext cx="1601053" cy="4898571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BED25098-25BE-4A35-B86E-A964928EF4F6}"/>
              </a:ext>
            </a:extLst>
          </p:cNvPr>
          <p:cNvSpPr txBox="1"/>
          <p:nvPr/>
        </p:nvSpPr>
        <p:spPr>
          <a:xfrm>
            <a:off x="3437654" y="1857829"/>
            <a:ext cx="84517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latin typeface="Bahnschrift Light Condensed" panose="020B0502040204020203" pitchFamily="34" charset="0"/>
              </a:rPr>
              <a:t>BIENVENIDO A LA CLINICA “ ”</a:t>
            </a:r>
            <a:endParaRPr lang="es-BO" sz="6600" dirty="0">
              <a:latin typeface="Bahnschrift Light Condensed" panose="020B0502040204020203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90554ED-E997-2699-DD59-983DB9CD0274}"/>
              </a:ext>
            </a:extLst>
          </p:cNvPr>
          <p:cNvSpPr/>
          <p:nvPr/>
        </p:nvSpPr>
        <p:spPr>
          <a:xfrm>
            <a:off x="4616215" y="0"/>
            <a:ext cx="1281212" cy="1349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3" name="Rectángulo 32">
            <a:hlinkClick r:id="rId4" action="ppaction://hlinksldjump"/>
            <a:extLst>
              <a:ext uri="{FF2B5EF4-FFF2-40B4-BE49-F238E27FC236}">
                <a16:creationId xmlns:a16="http://schemas.microsoft.com/office/drawing/2014/main" id="{94E05138-889C-1659-BACF-7301CFDBAC3A}"/>
              </a:ext>
            </a:extLst>
          </p:cNvPr>
          <p:cNvSpPr/>
          <p:nvPr/>
        </p:nvSpPr>
        <p:spPr>
          <a:xfrm>
            <a:off x="5884228" y="0"/>
            <a:ext cx="1281211" cy="13498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Paciente</a:t>
            </a:r>
            <a:endParaRPr lang="es-BO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6F3C42E-D0E7-3439-D8BE-766AF98A1EA5}"/>
              </a:ext>
            </a:extLst>
          </p:cNvPr>
          <p:cNvSpPr/>
          <p:nvPr/>
        </p:nvSpPr>
        <p:spPr>
          <a:xfrm>
            <a:off x="7162154" y="-6536"/>
            <a:ext cx="1281212" cy="1349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5" name="Rectángulo 34">
            <a:hlinkClick r:id="rId5" action="ppaction://hlinksldjump"/>
            <a:extLst>
              <a:ext uri="{FF2B5EF4-FFF2-40B4-BE49-F238E27FC236}">
                <a16:creationId xmlns:a16="http://schemas.microsoft.com/office/drawing/2014/main" id="{62A276C5-77B3-B974-00C5-B4FFAF6A9BE3}"/>
              </a:ext>
            </a:extLst>
          </p:cNvPr>
          <p:cNvSpPr/>
          <p:nvPr/>
        </p:nvSpPr>
        <p:spPr>
          <a:xfrm>
            <a:off x="9718007" y="-6538"/>
            <a:ext cx="1281212" cy="13498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Historial</a:t>
            </a:r>
            <a:endParaRPr lang="es-BO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03B51AB-308A-767F-F86E-2E424B08517B}"/>
              </a:ext>
            </a:extLst>
          </p:cNvPr>
          <p:cNvSpPr/>
          <p:nvPr/>
        </p:nvSpPr>
        <p:spPr>
          <a:xfrm>
            <a:off x="8440080" y="-6537"/>
            <a:ext cx="1281212" cy="1349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78B4167-696D-4F0E-A165-349B4A473993}"/>
              </a:ext>
            </a:extLst>
          </p:cNvPr>
          <p:cNvSpPr/>
          <p:nvPr/>
        </p:nvSpPr>
        <p:spPr>
          <a:xfrm>
            <a:off x="3351482" y="-2"/>
            <a:ext cx="1281218" cy="1349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588D0FE-38BD-4C16-A911-C054E36EB0B0}"/>
              </a:ext>
            </a:extLst>
          </p:cNvPr>
          <p:cNvSpPr/>
          <p:nvPr/>
        </p:nvSpPr>
        <p:spPr>
          <a:xfrm>
            <a:off x="7175353" y="-6536"/>
            <a:ext cx="1281212" cy="1349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8" name="Rectángulo 17">
            <a:hlinkClick r:id="rId6" action="ppaction://hlinksldjump"/>
            <a:extLst>
              <a:ext uri="{FF2B5EF4-FFF2-40B4-BE49-F238E27FC236}">
                <a16:creationId xmlns:a16="http://schemas.microsoft.com/office/drawing/2014/main" id="{0CFE2BF7-42D1-4E87-9C23-7014E823051F}"/>
              </a:ext>
            </a:extLst>
          </p:cNvPr>
          <p:cNvSpPr/>
          <p:nvPr/>
        </p:nvSpPr>
        <p:spPr>
          <a:xfrm>
            <a:off x="8467541" y="-6539"/>
            <a:ext cx="1281212" cy="13498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Consultorio</a:t>
            </a:r>
            <a:endParaRPr lang="es-BO" dirty="0"/>
          </a:p>
        </p:txBody>
      </p:sp>
      <p:sp>
        <p:nvSpPr>
          <p:cNvPr id="19" name="Rectángulo 18">
            <a:hlinkClick r:id="rId7" action="ppaction://hlinksldjump"/>
            <a:extLst>
              <a:ext uri="{FF2B5EF4-FFF2-40B4-BE49-F238E27FC236}">
                <a16:creationId xmlns:a16="http://schemas.microsoft.com/office/drawing/2014/main" id="{4A55B7EB-16BA-434F-9E6A-BAE2BE533A1E}"/>
              </a:ext>
            </a:extLst>
          </p:cNvPr>
          <p:cNvSpPr/>
          <p:nvPr/>
        </p:nvSpPr>
        <p:spPr>
          <a:xfrm>
            <a:off x="3378943" y="-4"/>
            <a:ext cx="1281218" cy="13498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Admin</a:t>
            </a:r>
            <a:endParaRPr lang="es-BO" dirty="0"/>
          </a:p>
        </p:txBody>
      </p:sp>
      <p:sp>
        <p:nvSpPr>
          <p:cNvPr id="20" name="Rectángulo 19">
            <a:hlinkClick r:id="rId8" action="ppaction://hlinksldjump"/>
            <a:extLst>
              <a:ext uri="{FF2B5EF4-FFF2-40B4-BE49-F238E27FC236}">
                <a16:creationId xmlns:a16="http://schemas.microsoft.com/office/drawing/2014/main" id="{F451315A-0FCF-4EFB-9CF3-BAD70AD45466}"/>
              </a:ext>
            </a:extLst>
          </p:cNvPr>
          <p:cNvSpPr/>
          <p:nvPr/>
        </p:nvSpPr>
        <p:spPr>
          <a:xfrm>
            <a:off x="4667468" y="-6540"/>
            <a:ext cx="1281211" cy="13498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Personal</a:t>
            </a:r>
            <a:endParaRPr lang="es-BO" dirty="0"/>
          </a:p>
        </p:txBody>
      </p:sp>
      <p:sp>
        <p:nvSpPr>
          <p:cNvPr id="21" name="Rectángulo 20">
            <a:hlinkClick r:id="rId9" action="ppaction://hlinksldjump"/>
            <a:extLst>
              <a:ext uri="{FF2B5EF4-FFF2-40B4-BE49-F238E27FC236}">
                <a16:creationId xmlns:a16="http://schemas.microsoft.com/office/drawing/2014/main" id="{0F7EE64D-8C1B-44CC-85B8-16F83B05291B}"/>
              </a:ext>
            </a:extLst>
          </p:cNvPr>
          <p:cNvSpPr/>
          <p:nvPr/>
        </p:nvSpPr>
        <p:spPr>
          <a:xfrm>
            <a:off x="7174242" y="0"/>
            <a:ext cx="1281212" cy="13498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Consulta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2126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89CCBBD-5BA8-4206-8648-90A3D63D77AE}"/>
              </a:ext>
            </a:extLst>
          </p:cNvPr>
          <p:cNvSpPr/>
          <p:nvPr/>
        </p:nvSpPr>
        <p:spPr>
          <a:xfrm>
            <a:off x="0" y="0"/>
            <a:ext cx="12192000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DFFAD47-EAC5-4A52-83B2-F5FD1E9A8E86}"/>
              </a:ext>
            </a:extLst>
          </p:cNvPr>
          <p:cNvGrpSpPr/>
          <p:nvPr/>
        </p:nvGrpSpPr>
        <p:grpSpPr>
          <a:xfrm>
            <a:off x="0" y="0"/>
            <a:ext cx="3338287" cy="1353098"/>
            <a:chOff x="-1" y="0"/>
            <a:chExt cx="3483430" cy="1353097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BA2E1ED1-88C4-4071-9A57-D11AEF215BFC}"/>
                </a:ext>
              </a:extLst>
            </p:cNvPr>
            <p:cNvSpPr/>
            <p:nvPr/>
          </p:nvSpPr>
          <p:spPr>
            <a:xfrm>
              <a:off x="1" y="0"/>
              <a:ext cx="3483428" cy="135309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0DA05D9B-9F26-4B05-83C6-3CC6F8480FF8}"/>
                </a:ext>
              </a:extLst>
            </p:cNvPr>
            <p:cNvSpPr txBox="1"/>
            <p:nvPr/>
          </p:nvSpPr>
          <p:spPr>
            <a:xfrm flipH="1">
              <a:off x="-1" y="213249"/>
              <a:ext cx="348342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54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CLINIC HELT</a:t>
              </a:r>
              <a:endParaRPr lang="es-BO" sz="54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84A6D506-09E4-44AE-BF26-D93BDB04B402}"/>
              </a:ext>
            </a:extLst>
          </p:cNvPr>
          <p:cNvSpPr/>
          <p:nvPr/>
        </p:nvSpPr>
        <p:spPr>
          <a:xfrm>
            <a:off x="3338286" y="-3269"/>
            <a:ext cx="6836228" cy="1349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ADMINISTRATIVO</a:t>
            </a:r>
            <a:endParaRPr lang="es-BO" sz="6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2C9DCE95-DD85-4CA0-AC14-B7453B10E1FF}"/>
              </a:ext>
            </a:extLst>
          </p:cNvPr>
          <p:cNvGrpSpPr/>
          <p:nvPr/>
        </p:nvGrpSpPr>
        <p:grpSpPr>
          <a:xfrm>
            <a:off x="10174515" y="3269"/>
            <a:ext cx="2017486" cy="1349829"/>
            <a:chOff x="7969198" y="2536371"/>
            <a:chExt cx="2017486" cy="134982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ACE7B44-1859-48F7-BE59-C81D037204B3}"/>
                </a:ext>
              </a:extLst>
            </p:cNvPr>
            <p:cNvSpPr/>
            <p:nvPr/>
          </p:nvSpPr>
          <p:spPr>
            <a:xfrm>
              <a:off x="7969198" y="2536371"/>
              <a:ext cx="2017486" cy="13498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pic>
          <p:nvPicPr>
            <p:cNvPr id="10" name="Gráfico 9" descr="Hogar con relleno sólido">
              <a:extLst>
                <a:ext uri="{FF2B5EF4-FFF2-40B4-BE49-F238E27FC236}">
                  <a16:creationId xmlns:a16="http://schemas.microsoft.com/office/drawing/2014/main" id="{F4E1B3C6-6259-4AA5-AD14-9BEA33364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0741" y="2754085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EDB65E6-4D87-497E-B3BE-43B17E98E7BF}"/>
              </a:ext>
            </a:extLst>
          </p:cNvPr>
          <p:cNvGrpSpPr/>
          <p:nvPr/>
        </p:nvGrpSpPr>
        <p:grpSpPr>
          <a:xfrm>
            <a:off x="2837329" y="1909482"/>
            <a:ext cx="5392271" cy="2837330"/>
            <a:chOff x="2837329" y="1909482"/>
            <a:chExt cx="5392271" cy="2837330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588C6C8C-3FFB-41A8-958C-38EC77179207}"/>
                </a:ext>
              </a:extLst>
            </p:cNvPr>
            <p:cNvSpPr/>
            <p:nvPr/>
          </p:nvSpPr>
          <p:spPr>
            <a:xfrm>
              <a:off x="2837329" y="1909482"/>
              <a:ext cx="5392271" cy="283733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91BB849-33FC-48E9-B59E-65F58D93C63A}"/>
                </a:ext>
              </a:extLst>
            </p:cNvPr>
            <p:cNvSpPr txBox="1"/>
            <p:nvPr/>
          </p:nvSpPr>
          <p:spPr>
            <a:xfrm>
              <a:off x="2956529" y="2628295"/>
              <a:ext cx="1016817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Nombre:</a:t>
              </a:r>
              <a:endParaRPr lang="es-BO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19AA30E-945B-4165-ACFC-E7C3CE307D9D}"/>
                </a:ext>
              </a:extLst>
            </p:cNvPr>
            <p:cNvSpPr txBox="1"/>
            <p:nvPr/>
          </p:nvSpPr>
          <p:spPr>
            <a:xfrm>
              <a:off x="2956529" y="3169005"/>
              <a:ext cx="1019831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Apellido:</a:t>
              </a:r>
              <a:endParaRPr lang="es-BO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535325E-3199-4798-9022-EE3A2D478569}"/>
                </a:ext>
              </a:extLst>
            </p:cNvPr>
            <p:cNvSpPr txBox="1"/>
            <p:nvPr/>
          </p:nvSpPr>
          <p:spPr>
            <a:xfrm>
              <a:off x="2956528" y="4250425"/>
              <a:ext cx="423514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Ci:</a:t>
              </a:r>
              <a:endParaRPr lang="es-BO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0DB714F-A3CA-439C-8641-AC5C800CB9AA}"/>
                </a:ext>
              </a:extLst>
            </p:cNvPr>
            <p:cNvSpPr txBox="1"/>
            <p:nvPr/>
          </p:nvSpPr>
          <p:spPr>
            <a:xfrm>
              <a:off x="2956529" y="3709715"/>
              <a:ext cx="787460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Cargo:</a:t>
              </a:r>
              <a:endParaRPr lang="es-BO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54964970-9ED4-4678-82BE-38F298FA0A3B}"/>
                </a:ext>
              </a:extLst>
            </p:cNvPr>
            <p:cNvSpPr/>
            <p:nvPr/>
          </p:nvSpPr>
          <p:spPr>
            <a:xfrm>
              <a:off x="4267200" y="2711147"/>
              <a:ext cx="3657600" cy="2036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BBDDE13-0014-4B95-83A5-A2DD45D6EFF8}"/>
                </a:ext>
              </a:extLst>
            </p:cNvPr>
            <p:cNvSpPr/>
            <p:nvPr/>
          </p:nvSpPr>
          <p:spPr>
            <a:xfrm>
              <a:off x="4267200" y="3251857"/>
              <a:ext cx="3657600" cy="2036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BFAE7458-49C0-4C87-960F-A561388E676C}"/>
                </a:ext>
              </a:extLst>
            </p:cNvPr>
            <p:cNvSpPr/>
            <p:nvPr/>
          </p:nvSpPr>
          <p:spPr>
            <a:xfrm>
              <a:off x="4267200" y="3792567"/>
              <a:ext cx="3657600" cy="2036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E3802BA5-AFEA-4BC4-B40D-02BAEBB69A18}"/>
                </a:ext>
              </a:extLst>
            </p:cNvPr>
            <p:cNvSpPr/>
            <p:nvPr/>
          </p:nvSpPr>
          <p:spPr>
            <a:xfrm>
              <a:off x="4267200" y="4333277"/>
              <a:ext cx="3657600" cy="2036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96EE293-84EA-43FF-A391-76B874631B8C}"/>
              </a:ext>
            </a:extLst>
          </p:cNvPr>
          <p:cNvSpPr txBox="1"/>
          <p:nvPr/>
        </p:nvSpPr>
        <p:spPr>
          <a:xfrm>
            <a:off x="3888334" y="2004732"/>
            <a:ext cx="329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Registrar Personal Administrativo</a:t>
            </a:r>
            <a:endParaRPr lang="es-BO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F6DF546-4D61-4B32-9EAF-58FFA647FAD8}"/>
              </a:ext>
            </a:extLst>
          </p:cNvPr>
          <p:cNvSpPr/>
          <p:nvPr/>
        </p:nvSpPr>
        <p:spPr>
          <a:xfrm>
            <a:off x="6192343" y="5091846"/>
            <a:ext cx="2037257" cy="5950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  <a:endParaRPr lang="es-BO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B0D2165-02E8-4645-95B5-0FF07C277EA2}"/>
              </a:ext>
            </a:extLst>
          </p:cNvPr>
          <p:cNvSpPr/>
          <p:nvPr/>
        </p:nvSpPr>
        <p:spPr>
          <a:xfrm>
            <a:off x="2837329" y="5091846"/>
            <a:ext cx="2037257" cy="5950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335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13AC018-CFFD-4735-88CE-389DD00F7403}"/>
              </a:ext>
            </a:extLst>
          </p:cNvPr>
          <p:cNvSpPr/>
          <p:nvPr/>
        </p:nvSpPr>
        <p:spPr>
          <a:xfrm>
            <a:off x="0" y="0"/>
            <a:ext cx="12192000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B6374D3-3A94-4EBB-9E7A-8EDB2EE6F0C8}"/>
              </a:ext>
            </a:extLst>
          </p:cNvPr>
          <p:cNvGrpSpPr/>
          <p:nvPr/>
        </p:nvGrpSpPr>
        <p:grpSpPr>
          <a:xfrm>
            <a:off x="0" y="-3269"/>
            <a:ext cx="3338287" cy="1353098"/>
            <a:chOff x="-1" y="0"/>
            <a:chExt cx="3483430" cy="1353097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CB68CC3-023F-4C56-A1B5-DCF728C673A0}"/>
                </a:ext>
              </a:extLst>
            </p:cNvPr>
            <p:cNvSpPr/>
            <p:nvPr/>
          </p:nvSpPr>
          <p:spPr>
            <a:xfrm>
              <a:off x="1" y="0"/>
              <a:ext cx="3483428" cy="135309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A20893AD-F10B-4007-8DAE-847FEED19474}"/>
                </a:ext>
              </a:extLst>
            </p:cNvPr>
            <p:cNvSpPr txBox="1"/>
            <p:nvPr/>
          </p:nvSpPr>
          <p:spPr>
            <a:xfrm flipH="1">
              <a:off x="-1" y="213249"/>
              <a:ext cx="348342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54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CLINIC HELT</a:t>
              </a:r>
              <a:endParaRPr lang="es-BO" sz="54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407AA4D0-BC89-4288-A065-E28C0D8E5D4E}"/>
              </a:ext>
            </a:extLst>
          </p:cNvPr>
          <p:cNvSpPr/>
          <p:nvPr/>
        </p:nvSpPr>
        <p:spPr>
          <a:xfrm>
            <a:off x="3338286" y="-3269"/>
            <a:ext cx="6836228" cy="1349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PERSONAL</a:t>
            </a:r>
            <a:endParaRPr lang="es-BO" sz="6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4342341-2CB5-44ED-ADD2-8505BA4F0049}"/>
              </a:ext>
            </a:extLst>
          </p:cNvPr>
          <p:cNvGrpSpPr/>
          <p:nvPr/>
        </p:nvGrpSpPr>
        <p:grpSpPr>
          <a:xfrm>
            <a:off x="10174515" y="3269"/>
            <a:ext cx="2017486" cy="1349829"/>
            <a:chOff x="7969198" y="2536371"/>
            <a:chExt cx="2017486" cy="1349829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625AFFD9-5D43-40CC-ABE2-44875A7A5F8E}"/>
                </a:ext>
              </a:extLst>
            </p:cNvPr>
            <p:cNvSpPr/>
            <p:nvPr/>
          </p:nvSpPr>
          <p:spPr>
            <a:xfrm>
              <a:off x="7969198" y="2536371"/>
              <a:ext cx="2017486" cy="13498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pic>
          <p:nvPicPr>
            <p:cNvPr id="12" name="Gráfico 11" descr="Hogar con relleno sólido">
              <a:extLst>
                <a:ext uri="{FF2B5EF4-FFF2-40B4-BE49-F238E27FC236}">
                  <a16:creationId xmlns:a16="http://schemas.microsoft.com/office/drawing/2014/main" id="{03B1CF2E-33BD-462E-813F-EECD4CF51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0741" y="2754085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262CE379-291A-4A18-92FD-66D753553AA6}"/>
              </a:ext>
            </a:extLst>
          </p:cNvPr>
          <p:cNvGrpSpPr/>
          <p:nvPr/>
        </p:nvGrpSpPr>
        <p:grpSpPr>
          <a:xfrm>
            <a:off x="2339920" y="1556540"/>
            <a:ext cx="7512159" cy="3287806"/>
            <a:chOff x="2994476" y="1906494"/>
            <a:chExt cx="7512159" cy="3287806"/>
          </a:xfrm>
        </p:grpSpPr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45C73B70-AE10-4F63-A48A-0C4D9F87DAB1}"/>
                </a:ext>
              </a:extLst>
            </p:cNvPr>
            <p:cNvSpPr/>
            <p:nvPr/>
          </p:nvSpPr>
          <p:spPr>
            <a:xfrm>
              <a:off x="3006164" y="1906494"/>
              <a:ext cx="7500471" cy="3287806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FC4210CC-9696-4E85-B2FF-BAA9C7207F83}"/>
                </a:ext>
              </a:extLst>
            </p:cNvPr>
            <p:cNvSpPr txBox="1"/>
            <p:nvPr/>
          </p:nvSpPr>
          <p:spPr>
            <a:xfrm>
              <a:off x="3021307" y="2450495"/>
              <a:ext cx="1414359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Nombre:</a:t>
              </a:r>
              <a:endParaRPr lang="es-BO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29D12406-7EA4-41B2-B9B1-57478C50D4A1}"/>
                </a:ext>
              </a:extLst>
            </p:cNvPr>
            <p:cNvSpPr txBox="1"/>
            <p:nvPr/>
          </p:nvSpPr>
          <p:spPr>
            <a:xfrm>
              <a:off x="3021307" y="2991205"/>
              <a:ext cx="1418551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Apellido:</a:t>
              </a:r>
              <a:endParaRPr lang="es-BO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DC2A64BE-8C93-49D0-83B2-FC4637FB3DD8}"/>
                </a:ext>
              </a:extLst>
            </p:cNvPr>
            <p:cNvSpPr txBox="1"/>
            <p:nvPr/>
          </p:nvSpPr>
          <p:spPr>
            <a:xfrm>
              <a:off x="2994476" y="4096696"/>
              <a:ext cx="787460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Cargo:</a:t>
              </a:r>
              <a:endParaRPr lang="es-BO" dirty="0"/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1C44697F-A700-46A8-BFD2-59C5AB321C6B}"/>
                </a:ext>
              </a:extLst>
            </p:cNvPr>
            <p:cNvSpPr txBox="1"/>
            <p:nvPr/>
          </p:nvSpPr>
          <p:spPr>
            <a:xfrm>
              <a:off x="3021307" y="3543300"/>
              <a:ext cx="1958145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Especialidad:</a:t>
              </a:r>
              <a:endParaRPr lang="es-BO" dirty="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B33B34E-DA8C-46FB-9383-61EB06B72146}"/>
                </a:ext>
              </a:extLst>
            </p:cNvPr>
            <p:cNvSpPr txBox="1"/>
            <p:nvPr/>
          </p:nvSpPr>
          <p:spPr>
            <a:xfrm>
              <a:off x="3043739" y="4676097"/>
              <a:ext cx="589094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Ci:</a:t>
              </a:r>
              <a:endParaRPr lang="es-BO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B62D228F-26CE-4B20-BB64-FB0A47A8B3DF}"/>
                </a:ext>
              </a:extLst>
            </p:cNvPr>
            <p:cNvSpPr/>
            <p:nvPr/>
          </p:nvSpPr>
          <p:spPr>
            <a:xfrm>
              <a:off x="4589518" y="2590800"/>
              <a:ext cx="5616807" cy="2290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2F988A1A-3B24-4912-BBFD-69B6572D64B6}"/>
                </a:ext>
              </a:extLst>
            </p:cNvPr>
            <p:cNvSpPr/>
            <p:nvPr/>
          </p:nvSpPr>
          <p:spPr>
            <a:xfrm>
              <a:off x="4589518" y="3067050"/>
              <a:ext cx="5616807" cy="2290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999886C2-3C3C-4D7A-9219-F9EB7A60D83A}"/>
                </a:ext>
              </a:extLst>
            </p:cNvPr>
            <p:cNvSpPr/>
            <p:nvPr/>
          </p:nvSpPr>
          <p:spPr>
            <a:xfrm>
              <a:off x="4589518" y="4182287"/>
              <a:ext cx="5616807" cy="2290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BDA81702-095C-4A4A-8A9C-93DC6B580146}"/>
                </a:ext>
              </a:extLst>
            </p:cNvPr>
            <p:cNvSpPr/>
            <p:nvPr/>
          </p:nvSpPr>
          <p:spPr>
            <a:xfrm>
              <a:off x="4589518" y="3618326"/>
              <a:ext cx="5616807" cy="2290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83CD21F1-502C-43A3-9FAE-8BB363AD9033}"/>
                </a:ext>
              </a:extLst>
            </p:cNvPr>
            <p:cNvSpPr/>
            <p:nvPr/>
          </p:nvSpPr>
          <p:spPr>
            <a:xfrm>
              <a:off x="4589518" y="4746249"/>
              <a:ext cx="5616807" cy="2290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A5FB21A8-9D62-421D-883D-1A3D9C70260E}"/>
                </a:ext>
              </a:extLst>
            </p:cNvPr>
            <p:cNvSpPr txBox="1"/>
            <p:nvPr/>
          </p:nvSpPr>
          <p:spPr>
            <a:xfrm>
              <a:off x="5443091" y="1921142"/>
              <a:ext cx="2626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Registrar Personal Medico</a:t>
              </a:r>
              <a:endParaRPr lang="es-BO" dirty="0"/>
            </a:p>
          </p:txBody>
        </p:sp>
      </p:grp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5709415B-D956-469D-A00D-D96E6D75D5A3}"/>
              </a:ext>
            </a:extLst>
          </p:cNvPr>
          <p:cNvSpPr/>
          <p:nvPr/>
        </p:nvSpPr>
        <p:spPr>
          <a:xfrm>
            <a:off x="7814822" y="5301460"/>
            <a:ext cx="2037257" cy="5950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  <a:endParaRPr lang="es-BO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524ED514-F4B6-477D-9AE2-16DC80DA56D3}"/>
              </a:ext>
            </a:extLst>
          </p:cNvPr>
          <p:cNvSpPr/>
          <p:nvPr/>
        </p:nvSpPr>
        <p:spPr>
          <a:xfrm>
            <a:off x="2366751" y="5166595"/>
            <a:ext cx="2037257" cy="5950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1551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AB7D74B-CB34-49A0-882D-97AB8EE5A8A6}"/>
              </a:ext>
            </a:extLst>
          </p:cNvPr>
          <p:cNvSpPr/>
          <p:nvPr/>
        </p:nvSpPr>
        <p:spPr>
          <a:xfrm>
            <a:off x="0" y="0"/>
            <a:ext cx="12192000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31A166B-1656-4A05-85B6-ACE14C18EB74}"/>
              </a:ext>
            </a:extLst>
          </p:cNvPr>
          <p:cNvGrpSpPr/>
          <p:nvPr/>
        </p:nvGrpSpPr>
        <p:grpSpPr>
          <a:xfrm>
            <a:off x="0" y="0"/>
            <a:ext cx="3338287" cy="1353098"/>
            <a:chOff x="-1" y="0"/>
            <a:chExt cx="3483430" cy="1353097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E388E210-F754-4FEC-AE18-BD4AF064C485}"/>
                </a:ext>
              </a:extLst>
            </p:cNvPr>
            <p:cNvSpPr/>
            <p:nvPr/>
          </p:nvSpPr>
          <p:spPr>
            <a:xfrm>
              <a:off x="1" y="0"/>
              <a:ext cx="3483428" cy="135309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F8BF413D-6849-433E-B320-8F7483BA561C}"/>
                </a:ext>
              </a:extLst>
            </p:cNvPr>
            <p:cNvSpPr txBox="1"/>
            <p:nvPr/>
          </p:nvSpPr>
          <p:spPr>
            <a:xfrm flipH="1">
              <a:off x="-1" y="213249"/>
              <a:ext cx="348342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54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CLINIC HELT</a:t>
              </a:r>
              <a:endParaRPr lang="es-BO" sz="54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8F16E01F-F6F3-44F1-AA93-087D83EFA647}"/>
              </a:ext>
            </a:extLst>
          </p:cNvPr>
          <p:cNvSpPr/>
          <p:nvPr/>
        </p:nvSpPr>
        <p:spPr>
          <a:xfrm>
            <a:off x="3338286" y="-3269"/>
            <a:ext cx="6836228" cy="1349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PACIENTE</a:t>
            </a:r>
            <a:endParaRPr lang="es-BO" sz="6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0D33C11-8E26-4D93-ABED-82E370E4746E}"/>
              </a:ext>
            </a:extLst>
          </p:cNvPr>
          <p:cNvGrpSpPr/>
          <p:nvPr/>
        </p:nvGrpSpPr>
        <p:grpSpPr>
          <a:xfrm>
            <a:off x="10174515" y="3269"/>
            <a:ext cx="2017486" cy="1349829"/>
            <a:chOff x="7969198" y="2536371"/>
            <a:chExt cx="2017486" cy="134982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86AD50F-DBA6-4C6B-8C85-F71B1C963B6A}"/>
                </a:ext>
              </a:extLst>
            </p:cNvPr>
            <p:cNvSpPr/>
            <p:nvPr/>
          </p:nvSpPr>
          <p:spPr>
            <a:xfrm>
              <a:off x="7969198" y="2536371"/>
              <a:ext cx="2017486" cy="13498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pic>
          <p:nvPicPr>
            <p:cNvPr id="10" name="Gráfico 9" descr="Hogar con relleno sólido">
              <a:extLst>
                <a:ext uri="{FF2B5EF4-FFF2-40B4-BE49-F238E27FC236}">
                  <a16:creationId xmlns:a16="http://schemas.microsoft.com/office/drawing/2014/main" id="{5E4C1113-3BD2-4AFC-8A90-0A375E6C6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0741" y="2754085"/>
              <a:ext cx="914400" cy="914400"/>
            </a:xfrm>
            <a:prstGeom prst="rect">
              <a:avLst/>
            </a:prstGeom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EE51C50-CC6F-42C4-BAF5-81845A58F8BA}"/>
              </a:ext>
            </a:extLst>
          </p:cNvPr>
          <p:cNvGrpSpPr/>
          <p:nvPr/>
        </p:nvGrpSpPr>
        <p:grpSpPr>
          <a:xfrm>
            <a:off x="3399864" y="1906494"/>
            <a:ext cx="5392271" cy="3045012"/>
            <a:chOff x="2837329" y="2211294"/>
            <a:chExt cx="5392271" cy="3045012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FE901CDC-9F57-42FB-9001-D200EFEC3D31}"/>
                </a:ext>
              </a:extLst>
            </p:cNvPr>
            <p:cNvSpPr/>
            <p:nvPr/>
          </p:nvSpPr>
          <p:spPr>
            <a:xfrm>
              <a:off x="2837329" y="2211294"/>
              <a:ext cx="5392271" cy="304501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65C1B8DF-43D4-41BF-88DF-245B71966947}"/>
                </a:ext>
              </a:extLst>
            </p:cNvPr>
            <p:cNvSpPr txBox="1"/>
            <p:nvPr/>
          </p:nvSpPr>
          <p:spPr>
            <a:xfrm>
              <a:off x="2848216" y="2755295"/>
              <a:ext cx="1016817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Nombre:</a:t>
              </a:r>
              <a:endParaRPr lang="es-BO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F0D076F-0679-4C16-BE05-9D315FA38BE7}"/>
                </a:ext>
              </a:extLst>
            </p:cNvPr>
            <p:cNvSpPr txBox="1"/>
            <p:nvPr/>
          </p:nvSpPr>
          <p:spPr>
            <a:xfrm>
              <a:off x="2848216" y="3296005"/>
              <a:ext cx="1019831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Apellido:</a:t>
              </a:r>
              <a:endParaRPr lang="es-BO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D631DC0-FB85-4377-96CA-62C1C06B7984}"/>
                </a:ext>
              </a:extLst>
            </p:cNvPr>
            <p:cNvSpPr txBox="1"/>
            <p:nvPr/>
          </p:nvSpPr>
          <p:spPr>
            <a:xfrm>
              <a:off x="2848215" y="4377425"/>
              <a:ext cx="1051698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Teléfono:</a:t>
              </a:r>
              <a:endParaRPr lang="es-BO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2CA9B16-F807-473D-8E0E-ADE49C8FEEE7}"/>
                </a:ext>
              </a:extLst>
            </p:cNvPr>
            <p:cNvSpPr txBox="1"/>
            <p:nvPr/>
          </p:nvSpPr>
          <p:spPr>
            <a:xfrm>
              <a:off x="2848216" y="3848100"/>
              <a:ext cx="1127425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Dirección:</a:t>
              </a:r>
              <a:endParaRPr lang="es-BO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6ECAD8C-F75B-4868-938E-04ED9BC46E42}"/>
                </a:ext>
              </a:extLst>
            </p:cNvPr>
            <p:cNvSpPr txBox="1"/>
            <p:nvPr/>
          </p:nvSpPr>
          <p:spPr>
            <a:xfrm>
              <a:off x="2848216" y="4771668"/>
              <a:ext cx="423514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Ci:</a:t>
              </a:r>
              <a:endParaRPr lang="es-BO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50016867-310D-4987-9026-7E38E5F06027}"/>
                </a:ext>
              </a:extLst>
            </p:cNvPr>
            <p:cNvSpPr/>
            <p:nvPr/>
          </p:nvSpPr>
          <p:spPr>
            <a:xfrm>
              <a:off x="3975641" y="2895600"/>
              <a:ext cx="4038059" cy="2290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637D43B9-DE99-4029-8E67-49E810E18BE3}"/>
                </a:ext>
              </a:extLst>
            </p:cNvPr>
            <p:cNvSpPr/>
            <p:nvPr/>
          </p:nvSpPr>
          <p:spPr>
            <a:xfrm>
              <a:off x="3975641" y="3371850"/>
              <a:ext cx="4038059" cy="2290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2D03550E-D4DA-4EDC-ACBA-B37BB543840F}"/>
                </a:ext>
              </a:extLst>
            </p:cNvPr>
            <p:cNvSpPr/>
            <p:nvPr/>
          </p:nvSpPr>
          <p:spPr>
            <a:xfrm>
              <a:off x="3975641" y="4393328"/>
              <a:ext cx="4038059" cy="2290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3D7E1A3C-A1AA-4D7D-845F-5509BDF2D265}"/>
                </a:ext>
              </a:extLst>
            </p:cNvPr>
            <p:cNvSpPr/>
            <p:nvPr/>
          </p:nvSpPr>
          <p:spPr>
            <a:xfrm>
              <a:off x="3975641" y="3923126"/>
              <a:ext cx="4038059" cy="2290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148DACC8-BE07-474A-9527-D5C6764ED216}"/>
                </a:ext>
              </a:extLst>
            </p:cNvPr>
            <p:cNvSpPr/>
            <p:nvPr/>
          </p:nvSpPr>
          <p:spPr>
            <a:xfrm>
              <a:off x="3975640" y="4889364"/>
              <a:ext cx="4038059" cy="2290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487A2F3-2F09-4727-8799-444C036F13A9}"/>
              </a:ext>
            </a:extLst>
          </p:cNvPr>
          <p:cNvSpPr txBox="1"/>
          <p:nvPr/>
        </p:nvSpPr>
        <p:spPr>
          <a:xfrm>
            <a:off x="5162923" y="1913191"/>
            <a:ext cx="1866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Registrar Paciente</a:t>
            </a:r>
            <a:endParaRPr lang="es-BO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B056D38-3942-4251-A1CA-16F3796B1E81}"/>
              </a:ext>
            </a:extLst>
          </p:cNvPr>
          <p:cNvSpPr/>
          <p:nvPr/>
        </p:nvSpPr>
        <p:spPr>
          <a:xfrm>
            <a:off x="6798833" y="5397212"/>
            <a:ext cx="2037257" cy="5950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  <a:endParaRPr lang="es-BO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0D71BE03-765B-4A67-96FD-CC7F59969570}"/>
              </a:ext>
            </a:extLst>
          </p:cNvPr>
          <p:cNvSpPr/>
          <p:nvPr/>
        </p:nvSpPr>
        <p:spPr>
          <a:xfrm>
            <a:off x="3443819" y="5397212"/>
            <a:ext cx="2037257" cy="5950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9725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CF04BF7-6960-4559-AFCC-C5659F61CEDE}"/>
              </a:ext>
            </a:extLst>
          </p:cNvPr>
          <p:cNvSpPr/>
          <p:nvPr/>
        </p:nvSpPr>
        <p:spPr>
          <a:xfrm>
            <a:off x="0" y="0"/>
            <a:ext cx="12192000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11894F9-DA71-431A-A44F-FD502E5A1F37}"/>
              </a:ext>
            </a:extLst>
          </p:cNvPr>
          <p:cNvGrpSpPr/>
          <p:nvPr/>
        </p:nvGrpSpPr>
        <p:grpSpPr>
          <a:xfrm>
            <a:off x="0" y="0"/>
            <a:ext cx="3338287" cy="1353098"/>
            <a:chOff x="-1" y="0"/>
            <a:chExt cx="3483430" cy="1353097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D353A3F-9A20-4A6B-8346-47589EA1E727}"/>
                </a:ext>
              </a:extLst>
            </p:cNvPr>
            <p:cNvSpPr/>
            <p:nvPr/>
          </p:nvSpPr>
          <p:spPr>
            <a:xfrm>
              <a:off x="1" y="0"/>
              <a:ext cx="3483428" cy="135309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3B44FA61-91B1-4713-BEC8-541EB2072720}"/>
                </a:ext>
              </a:extLst>
            </p:cNvPr>
            <p:cNvSpPr txBox="1"/>
            <p:nvPr/>
          </p:nvSpPr>
          <p:spPr>
            <a:xfrm flipH="1">
              <a:off x="-1" y="213249"/>
              <a:ext cx="348342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54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CLINIC HELT</a:t>
              </a:r>
              <a:endParaRPr lang="es-BO" sz="54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E8082743-267F-402A-8526-5C9D67B6A8E2}"/>
              </a:ext>
            </a:extLst>
          </p:cNvPr>
          <p:cNvSpPr/>
          <p:nvPr/>
        </p:nvSpPr>
        <p:spPr>
          <a:xfrm>
            <a:off x="3338286" y="-3269"/>
            <a:ext cx="6836228" cy="1349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CONSULTA MEDICA</a:t>
            </a:r>
            <a:endParaRPr lang="es-BO" sz="6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0F9434D-1AA7-4B4F-AA9D-E222FE01B20F}"/>
              </a:ext>
            </a:extLst>
          </p:cNvPr>
          <p:cNvGrpSpPr/>
          <p:nvPr/>
        </p:nvGrpSpPr>
        <p:grpSpPr>
          <a:xfrm>
            <a:off x="10174515" y="3269"/>
            <a:ext cx="2017486" cy="1349829"/>
            <a:chOff x="7969198" y="2536371"/>
            <a:chExt cx="2017486" cy="134982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C9F8776-3580-4B6B-91AD-E304E56AD0B6}"/>
                </a:ext>
              </a:extLst>
            </p:cNvPr>
            <p:cNvSpPr/>
            <p:nvPr/>
          </p:nvSpPr>
          <p:spPr>
            <a:xfrm>
              <a:off x="7969198" y="2536371"/>
              <a:ext cx="2017486" cy="13498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pic>
          <p:nvPicPr>
            <p:cNvPr id="10" name="Gráfico 9" descr="Hogar con relleno sólido">
              <a:extLst>
                <a:ext uri="{FF2B5EF4-FFF2-40B4-BE49-F238E27FC236}">
                  <a16:creationId xmlns:a16="http://schemas.microsoft.com/office/drawing/2014/main" id="{107CDC81-84D0-4777-96C7-EE31B0EB8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0741" y="2754085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EBAAFAF2-6149-43F0-ACCC-7B97F3F6FEC8}"/>
              </a:ext>
            </a:extLst>
          </p:cNvPr>
          <p:cNvGrpSpPr/>
          <p:nvPr/>
        </p:nvGrpSpPr>
        <p:grpSpPr>
          <a:xfrm>
            <a:off x="1368280" y="1906494"/>
            <a:ext cx="8893736" cy="3045012"/>
            <a:chOff x="2837329" y="2211294"/>
            <a:chExt cx="5392271" cy="3045012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780A8E78-C85F-4C2F-A76C-71A2A0F51ADE}"/>
                </a:ext>
              </a:extLst>
            </p:cNvPr>
            <p:cNvSpPr/>
            <p:nvPr/>
          </p:nvSpPr>
          <p:spPr>
            <a:xfrm>
              <a:off x="2837329" y="2211294"/>
              <a:ext cx="5392271" cy="3045012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96BA5AF5-4DF5-4486-BF49-4CE39D9DEC39}"/>
                </a:ext>
              </a:extLst>
            </p:cNvPr>
            <p:cNvSpPr txBox="1"/>
            <p:nvPr/>
          </p:nvSpPr>
          <p:spPr>
            <a:xfrm>
              <a:off x="2848216" y="2755295"/>
              <a:ext cx="1084136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Nro. Consultorio:</a:t>
              </a:r>
              <a:endParaRPr lang="es-BO" dirty="0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DBB54ABA-DA08-4E5C-B3CD-39704E2891E3}"/>
                </a:ext>
              </a:extLst>
            </p:cNvPr>
            <p:cNvSpPr txBox="1"/>
            <p:nvPr/>
          </p:nvSpPr>
          <p:spPr>
            <a:xfrm>
              <a:off x="2848216" y="3296005"/>
              <a:ext cx="634884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Paciente:</a:t>
              </a:r>
              <a:endParaRPr lang="es-BO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67D6655D-FEBE-4E96-BC77-98EA3F401BD9}"/>
                </a:ext>
              </a:extLst>
            </p:cNvPr>
            <p:cNvSpPr txBox="1"/>
            <p:nvPr/>
          </p:nvSpPr>
          <p:spPr>
            <a:xfrm>
              <a:off x="2848215" y="4377425"/>
              <a:ext cx="482141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Fecha:</a:t>
              </a:r>
              <a:endParaRPr lang="es-BO" dirty="0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14A279EE-5A04-46AB-9A6E-1E44A265FB58}"/>
                </a:ext>
              </a:extLst>
            </p:cNvPr>
            <p:cNvSpPr txBox="1"/>
            <p:nvPr/>
          </p:nvSpPr>
          <p:spPr>
            <a:xfrm>
              <a:off x="2848216" y="3848100"/>
              <a:ext cx="577309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Medico:</a:t>
              </a:r>
              <a:endParaRPr lang="es-BO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72C73BBD-6F62-49B6-A065-00A41E1E04A1}"/>
                </a:ext>
              </a:extLst>
            </p:cNvPr>
            <p:cNvSpPr txBox="1"/>
            <p:nvPr/>
          </p:nvSpPr>
          <p:spPr>
            <a:xfrm>
              <a:off x="2848216" y="4771668"/>
              <a:ext cx="423982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Hora:</a:t>
              </a:r>
              <a:endParaRPr lang="es-BO" dirty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A56EDAC-D65F-4D59-8BAC-8AE15EDB427B}"/>
                </a:ext>
              </a:extLst>
            </p:cNvPr>
            <p:cNvSpPr/>
            <p:nvPr/>
          </p:nvSpPr>
          <p:spPr>
            <a:xfrm>
              <a:off x="3975641" y="2895600"/>
              <a:ext cx="4038059" cy="2290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1DEC553C-6478-4F92-B645-36F6A058A2C4}"/>
                </a:ext>
              </a:extLst>
            </p:cNvPr>
            <p:cNvSpPr/>
            <p:nvPr/>
          </p:nvSpPr>
          <p:spPr>
            <a:xfrm>
              <a:off x="3975641" y="3371850"/>
              <a:ext cx="4038059" cy="2290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569FEB85-89BF-468C-BEB4-C443894528C0}"/>
                </a:ext>
              </a:extLst>
            </p:cNvPr>
            <p:cNvSpPr/>
            <p:nvPr/>
          </p:nvSpPr>
          <p:spPr>
            <a:xfrm>
              <a:off x="3975641" y="4393328"/>
              <a:ext cx="4038059" cy="2290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97A3B924-5D0F-46DB-AB0B-6D17A72A37E8}"/>
                </a:ext>
              </a:extLst>
            </p:cNvPr>
            <p:cNvSpPr/>
            <p:nvPr/>
          </p:nvSpPr>
          <p:spPr>
            <a:xfrm>
              <a:off x="3975641" y="3923126"/>
              <a:ext cx="4038059" cy="2290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2E4BCACA-DBD8-4FA1-9CCB-BC990C6F64C6}"/>
                </a:ext>
              </a:extLst>
            </p:cNvPr>
            <p:cNvSpPr/>
            <p:nvPr/>
          </p:nvSpPr>
          <p:spPr>
            <a:xfrm>
              <a:off x="3975640" y="4889364"/>
              <a:ext cx="4038059" cy="2290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E1B2702-4ABA-4D36-AB59-FB8D9FEDFD35}"/>
              </a:ext>
            </a:extLst>
          </p:cNvPr>
          <p:cNvSpPr txBox="1"/>
          <p:nvPr/>
        </p:nvSpPr>
        <p:spPr>
          <a:xfrm>
            <a:off x="5154748" y="1943136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Registrar Consulta</a:t>
            </a:r>
            <a:endParaRPr lang="es-BO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F4BBE8CF-A8BE-4EC0-B33B-6A4EFE008645}"/>
              </a:ext>
            </a:extLst>
          </p:cNvPr>
          <p:cNvSpPr/>
          <p:nvPr/>
        </p:nvSpPr>
        <p:spPr>
          <a:xfrm>
            <a:off x="6128843" y="5218515"/>
            <a:ext cx="2037257" cy="5950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  <a:endParaRPr lang="es-BO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C506C610-F821-4447-B8EA-74A9A67EA9D7}"/>
              </a:ext>
            </a:extLst>
          </p:cNvPr>
          <p:cNvSpPr/>
          <p:nvPr/>
        </p:nvSpPr>
        <p:spPr>
          <a:xfrm>
            <a:off x="2773829" y="5218515"/>
            <a:ext cx="2037257" cy="5950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2181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CF04BF7-6960-4559-AFCC-C5659F61CEDE}"/>
              </a:ext>
            </a:extLst>
          </p:cNvPr>
          <p:cNvSpPr/>
          <p:nvPr/>
        </p:nvSpPr>
        <p:spPr>
          <a:xfrm>
            <a:off x="0" y="0"/>
            <a:ext cx="12192000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11894F9-DA71-431A-A44F-FD502E5A1F37}"/>
              </a:ext>
            </a:extLst>
          </p:cNvPr>
          <p:cNvGrpSpPr/>
          <p:nvPr/>
        </p:nvGrpSpPr>
        <p:grpSpPr>
          <a:xfrm>
            <a:off x="0" y="0"/>
            <a:ext cx="3338287" cy="1353098"/>
            <a:chOff x="-1" y="0"/>
            <a:chExt cx="3483430" cy="1353097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D353A3F-9A20-4A6B-8346-47589EA1E727}"/>
                </a:ext>
              </a:extLst>
            </p:cNvPr>
            <p:cNvSpPr/>
            <p:nvPr/>
          </p:nvSpPr>
          <p:spPr>
            <a:xfrm>
              <a:off x="1" y="0"/>
              <a:ext cx="3483428" cy="135309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3B44FA61-91B1-4713-BEC8-541EB2072720}"/>
                </a:ext>
              </a:extLst>
            </p:cNvPr>
            <p:cNvSpPr txBox="1"/>
            <p:nvPr/>
          </p:nvSpPr>
          <p:spPr>
            <a:xfrm flipH="1">
              <a:off x="-1" y="213249"/>
              <a:ext cx="348342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54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CLINIC HELT</a:t>
              </a:r>
              <a:endParaRPr lang="es-BO" sz="54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E8082743-267F-402A-8526-5C9D67B6A8E2}"/>
              </a:ext>
            </a:extLst>
          </p:cNvPr>
          <p:cNvSpPr/>
          <p:nvPr/>
        </p:nvSpPr>
        <p:spPr>
          <a:xfrm>
            <a:off x="3338286" y="-3269"/>
            <a:ext cx="6836228" cy="1349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CONSULTORIO</a:t>
            </a:r>
            <a:endParaRPr lang="es-BO" sz="6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40F9434D-1AA7-4B4F-AA9D-E222FE01B20F}"/>
              </a:ext>
            </a:extLst>
          </p:cNvPr>
          <p:cNvGrpSpPr/>
          <p:nvPr/>
        </p:nvGrpSpPr>
        <p:grpSpPr>
          <a:xfrm>
            <a:off x="10174515" y="3269"/>
            <a:ext cx="2017486" cy="1349829"/>
            <a:chOff x="7969198" y="2536371"/>
            <a:chExt cx="2017486" cy="134982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0C9F8776-3580-4B6B-91AD-E304E56AD0B6}"/>
                </a:ext>
              </a:extLst>
            </p:cNvPr>
            <p:cNvSpPr/>
            <p:nvPr/>
          </p:nvSpPr>
          <p:spPr>
            <a:xfrm>
              <a:off x="7969198" y="2536371"/>
              <a:ext cx="2017486" cy="13498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pic>
          <p:nvPicPr>
            <p:cNvPr id="10" name="Gráfico 9" descr="Hogar con relleno sólido">
              <a:extLst>
                <a:ext uri="{FF2B5EF4-FFF2-40B4-BE49-F238E27FC236}">
                  <a16:creationId xmlns:a16="http://schemas.microsoft.com/office/drawing/2014/main" id="{107CDC81-84D0-4777-96C7-EE31B0EB8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0741" y="2754085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4BF17DA-FF00-4FDD-91D3-6AD95C4F8743}"/>
              </a:ext>
            </a:extLst>
          </p:cNvPr>
          <p:cNvGrpSpPr/>
          <p:nvPr/>
        </p:nvGrpSpPr>
        <p:grpSpPr>
          <a:xfrm>
            <a:off x="3399864" y="2010335"/>
            <a:ext cx="5392271" cy="2837330"/>
            <a:chOff x="2837329" y="1909482"/>
            <a:chExt cx="5392271" cy="2837330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5B4EBCF5-5AB8-4339-B243-D1E4985FCD8F}"/>
                </a:ext>
              </a:extLst>
            </p:cNvPr>
            <p:cNvSpPr/>
            <p:nvPr/>
          </p:nvSpPr>
          <p:spPr>
            <a:xfrm>
              <a:off x="2837329" y="1909482"/>
              <a:ext cx="5392271" cy="2837330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8ED33D30-53C5-485E-AFE4-6C780F93AD17}"/>
                </a:ext>
              </a:extLst>
            </p:cNvPr>
            <p:cNvSpPr txBox="1"/>
            <p:nvPr/>
          </p:nvSpPr>
          <p:spPr>
            <a:xfrm>
              <a:off x="2956529" y="2628295"/>
              <a:ext cx="594522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Nro</a:t>
              </a:r>
              <a:r>
                <a:rPr lang="es-ES" dirty="0"/>
                <a:t>:</a:t>
              </a:r>
              <a:endParaRPr lang="es-BO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F89DABC-BFF4-40E6-A47E-7623325E2ADD}"/>
                </a:ext>
              </a:extLst>
            </p:cNvPr>
            <p:cNvSpPr txBox="1"/>
            <p:nvPr/>
          </p:nvSpPr>
          <p:spPr>
            <a:xfrm>
              <a:off x="2956529" y="3169005"/>
              <a:ext cx="952184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Medico:</a:t>
              </a:r>
              <a:endParaRPr lang="es-BO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74A2737-C8DE-40E5-8298-67D1F8039035}"/>
                </a:ext>
              </a:extLst>
            </p:cNvPr>
            <p:cNvSpPr txBox="1"/>
            <p:nvPr/>
          </p:nvSpPr>
          <p:spPr>
            <a:xfrm>
              <a:off x="2956528" y="4250425"/>
              <a:ext cx="699294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Hora:</a:t>
              </a:r>
              <a:endParaRPr lang="es-BO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C32C60FD-4049-4276-BD49-9186778F8C41}"/>
                </a:ext>
              </a:extLst>
            </p:cNvPr>
            <p:cNvSpPr txBox="1"/>
            <p:nvPr/>
          </p:nvSpPr>
          <p:spPr>
            <a:xfrm>
              <a:off x="2956529" y="3709715"/>
              <a:ext cx="553357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Dia:</a:t>
              </a:r>
              <a:endParaRPr lang="es-BO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59CFA88C-3C96-4149-AD38-3AB121C6597C}"/>
                </a:ext>
              </a:extLst>
            </p:cNvPr>
            <p:cNvSpPr/>
            <p:nvPr/>
          </p:nvSpPr>
          <p:spPr>
            <a:xfrm>
              <a:off x="4267200" y="2711147"/>
              <a:ext cx="3657600" cy="2036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184BB376-CC72-41FF-974A-E617229B2EC1}"/>
                </a:ext>
              </a:extLst>
            </p:cNvPr>
            <p:cNvSpPr/>
            <p:nvPr/>
          </p:nvSpPr>
          <p:spPr>
            <a:xfrm>
              <a:off x="4267200" y="3251857"/>
              <a:ext cx="3657600" cy="2036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3B84D00A-531B-414F-A8AF-2B2519A622CE}"/>
                </a:ext>
              </a:extLst>
            </p:cNvPr>
            <p:cNvSpPr/>
            <p:nvPr/>
          </p:nvSpPr>
          <p:spPr>
            <a:xfrm>
              <a:off x="4267200" y="3792567"/>
              <a:ext cx="3657600" cy="2036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A37CC2F7-B16F-417A-A9A3-2037A6CA0386}"/>
                </a:ext>
              </a:extLst>
            </p:cNvPr>
            <p:cNvSpPr/>
            <p:nvPr/>
          </p:nvSpPr>
          <p:spPr>
            <a:xfrm>
              <a:off x="4267200" y="4333277"/>
              <a:ext cx="3657600" cy="2036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B3B3048F-DA53-45AF-BE01-39C3AB8462A9}"/>
              </a:ext>
            </a:extLst>
          </p:cNvPr>
          <p:cNvSpPr txBox="1"/>
          <p:nvPr/>
        </p:nvSpPr>
        <p:spPr>
          <a:xfrm>
            <a:off x="5021410" y="1963559"/>
            <a:ext cx="214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Registrar Consultorio</a:t>
            </a:r>
            <a:endParaRPr lang="es-BO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B2E84D0-E71F-43E7-AF80-D428883B9536}"/>
              </a:ext>
            </a:extLst>
          </p:cNvPr>
          <p:cNvSpPr/>
          <p:nvPr/>
        </p:nvSpPr>
        <p:spPr>
          <a:xfrm>
            <a:off x="6754878" y="5154359"/>
            <a:ext cx="2037257" cy="5950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  <a:endParaRPr lang="es-BO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DD2874D-2E1F-4CC2-8943-347F00047A0F}"/>
              </a:ext>
            </a:extLst>
          </p:cNvPr>
          <p:cNvSpPr/>
          <p:nvPr/>
        </p:nvSpPr>
        <p:spPr>
          <a:xfrm>
            <a:off x="3399864" y="5154359"/>
            <a:ext cx="2037257" cy="5950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90663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98E1148-09C3-436F-B830-08A61527259B}"/>
              </a:ext>
            </a:extLst>
          </p:cNvPr>
          <p:cNvSpPr/>
          <p:nvPr/>
        </p:nvSpPr>
        <p:spPr>
          <a:xfrm>
            <a:off x="0" y="0"/>
            <a:ext cx="12192000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A562641-DF9C-4821-9BFE-B2C35EB3B035}"/>
              </a:ext>
            </a:extLst>
          </p:cNvPr>
          <p:cNvGrpSpPr/>
          <p:nvPr/>
        </p:nvGrpSpPr>
        <p:grpSpPr>
          <a:xfrm>
            <a:off x="0" y="0"/>
            <a:ext cx="3338287" cy="1353098"/>
            <a:chOff x="-1" y="0"/>
            <a:chExt cx="3483430" cy="1353097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47F52478-0BD2-472F-9654-A2A9701F4035}"/>
                </a:ext>
              </a:extLst>
            </p:cNvPr>
            <p:cNvSpPr/>
            <p:nvPr/>
          </p:nvSpPr>
          <p:spPr>
            <a:xfrm>
              <a:off x="1" y="0"/>
              <a:ext cx="3483428" cy="135309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FDDCCC57-53DD-41B5-AD78-2A0D1C419B6F}"/>
                </a:ext>
              </a:extLst>
            </p:cNvPr>
            <p:cNvSpPr txBox="1"/>
            <p:nvPr/>
          </p:nvSpPr>
          <p:spPr>
            <a:xfrm flipH="1">
              <a:off x="-1" y="213249"/>
              <a:ext cx="3483428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54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CLINIC HELT</a:t>
              </a:r>
              <a:endParaRPr lang="es-BO" sz="54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6CCEBA78-97CB-404F-B016-2EE3589F629F}"/>
              </a:ext>
            </a:extLst>
          </p:cNvPr>
          <p:cNvSpPr/>
          <p:nvPr/>
        </p:nvSpPr>
        <p:spPr>
          <a:xfrm>
            <a:off x="3338286" y="-3269"/>
            <a:ext cx="6836228" cy="1349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HISTORIAL MEDICO</a:t>
            </a:r>
            <a:endParaRPr lang="es-BO" sz="6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F1646D3-4FD8-4C71-B8F1-AADB2DB5A7DA}"/>
              </a:ext>
            </a:extLst>
          </p:cNvPr>
          <p:cNvGrpSpPr/>
          <p:nvPr/>
        </p:nvGrpSpPr>
        <p:grpSpPr>
          <a:xfrm>
            <a:off x="10174515" y="3269"/>
            <a:ext cx="2017486" cy="1349829"/>
            <a:chOff x="7969198" y="2536371"/>
            <a:chExt cx="2017486" cy="134982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A2806E38-4825-4DB4-A6CF-8C002F062BD1}"/>
                </a:ext>
              </a:extLst>
            </p:cNvPr>
            <p:cNvSpPr/>
            <p:nvPr/>
          </p:nvSpPr>
          <p:spPr>
            <a:xfrm>
              <a:off x="7969198" y="2536371"/>
              <a:ext cx="2017486" cy="13498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pic>
          <p:nvPicPr>
            <p:cNvPr id="10" name="Gráfico 9" descr="Hogar con relleno sólido">
              <a:extLst>
                <a:ext uri="{FF2B5EF4-FFF2-40B4-BE49-F238E27FC236}">
                  <a16:creationId xmlns:a16="http://schemas.microsoft.com/office/drawing/2014/main" id="{A2FAA7FB-A63C-4F16-8CA2-FE7428316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0741" y="2754085"/>
              <a:ext cx="914400" cy="914400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49BFA97B-7BE0-455A-A8E6-31B869463299}"/>
              </a:ext>
            </a:extLst>
          </p:cNvPr>
          <p:cNvGrpSpPr/>
          <p:nvPr/>
        </p:nvGrpSpPr>
        <p:grpSpPr>
          <a:xfrm>
            <a:off x="2968064" y="1832534"/>
            <a:ext cx="5798671" cy="3895165"/>
            <a:chOff x="2968064" y="1832534"/>
            <a:chExt cx="5798671" cy="3895165"/>
          </a:xfrm>
        </p:grpSpPr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32FC111E-4828-4B21-971B-F3FAAA38ECEF}"/>
                </a:ext>
              </a:extLst>
            </p:cNvPr>
            <p:cNvSpPr/>
            <p:nvPr/>
          </p:nvSpPr>
          <p:spPr>
            <a:xfrm>
              <a:off x="2968064" y="1832534"/>
              <a:ext cx="5798671" cy="3895165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678F768F-848D-4C33-8B4A-779A6FF07370}"/>
                </a:ext>
              </a:extLst>
            </p:cNvPr>
            <p:cNvSpPr txBox="1"/>
            <p:nvPr/>
          </p:nvSpPr>
          <p:spPr>
            <a:xfrm>
              <a:off x="3087264" y="2551348"/>
              <a:ext cx="1730410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 err="1"/>
                <a:t>Nro</a:t>
              </a:r>
              <a:r>
                <a:rPr lang="es-ES" dirty="0"/>
                <a:t> Consultorio:</a:t>
              </a:r>
              <a:endParaRPr lang="es-BO" dirty="0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5D141BAC-6A90-45F0-BECA-52297FCAB474}"/>
                </a:ext>
              </a:extLst>
            </p:cNvPr>
            <p:cNvSpPr txBox="1"/>
            <p:nvPr/>
          </p:nvSpPr>
          <p:spPr>
            <a:xfrm>
              <a:off x="3087264" y="3092058"/>
              <a:ext cx="952184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Medico:</a:t>
              </a:r>
              <a:endParaRPr lang="es-BO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62D966BF-4EA6-4360-BCBD-5AFAB76C84CB}"/>
                </a:ext>
              </a:extLst>
            </p:cNvPr>
            <p:cNvSpPr txBox="1"/>
            <p:nvPr/>
          </p:nvSpPr>
          <p:spPr>
            <a:xfrm>
              <a:off x="3087263" y="4173478"/>
              <a:ext cx="1394934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Descripción :</a:t>
              </a:r>
              <a:endParaRPr lang="es-BO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20FDC730-829D-4108-965E-8C8C1326E09D}"/>
                </a:ext>
              </a:extLst>
            </p:cNvPr>
            <p:cNvSpPr txBox="1"/>
            <p:nvPr/>
          </p:nvSpPr>
          <p:spPr>
            <a:xfrm>
              <a:off x="3087264" y="3632768"/>
              <a:ext cx="1047146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s-ES" dirty="0"/>
                <a:t>Paciente:</a:t>
              </a:r>
              <a:endParaRPr lang="es-BO" dirty="0"/>
            </a:p>
          </p:txBody>
        </p:sp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0935F72F-E630-46B2-B510-F3A990CB9B87}"/>
                </a:ext>
              </a:extLst>
            </p:cNvPr>
            <p:cNvSpPr/>
            <p:nvPr/>
          </p:nvSpPr>
          <p:spPr>
            <a:xfrm>
              <a:off x="4817674" y="3174910"/>
              <a:ext cx="3657600" cy="2036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31B193DF-5678-4591-94B9-EC15D7FA9B39}"/>
                </a:ext>
              </a:extLst>
            </p:cNvPr>
            <p:cNvSpPr/>
            <p:nvPr/>
          </p:nvSpPr>
          <p:spPr>
            <a:xfrm>
              <a:off x="4817674" y="3715620"/>
              <a:ext cx="3657600" cy="2036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DE71F01B-1CA5-43C3-B556-57E86083FE40}"/>
                </a:ext>
              </a:extLst>
            </p:cNvPr>
            <p:cNvSpPr/>
            <p:nvPr/>
          </p:nvSpPr>
          <p:spPr>
            <a:xfrm>
              <a:off x="4817674" y="2634200"/>
              <a:ext cx="3657600" cy="203627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C48627B7-A83C-4EF7-BCDF-FBED8C045A53}"/>
                </a:ext>
              </a:extLst>
            </p:cNvPr>
            <p:cNvSpPr/>
            <p:nvPr/>
          </p:nvSpPr>
          <p:spPr>
            <a:xfrm>
              <a:off x="4817674" y="4256330"/>
              <a:ext cx="3657600" cy="1268170"/>
            </a:xfrm>
            <a:prstGeom prst="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D1D3C02B-03F4-4434-8641-A2F9451D4EC5}"/>
                </a:ext>
              </a:extLst>
            </p:cNvPr>
            <p:cNvSpPr txBox="1"/>
            <p:nvPr/>
          </p:nvSpPr>
          <p:spPr>
            <a:xfrm>
              <a:off x="5154748" y="1943136"/>
              <a:ext cx="1843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Registrar Historial</a:t>
              </a:r>
              <a:endParaRPr lang="es-BO" dirty="0"/>
            </a:p>
          </p:txBody>
        </p:sp>
      </p:grp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854DCCF-4CFC-4B5D-9FCA-793A6E788040}"/>
              </a:ext>
            </a:extLst>
          </p:cNvPr>
          <p:cNvSpPr/>
          <p:nvPr/>
        </p:nvSpPr>
        <p:spPr>
          <a:xfrm>
            <a:off x="6693299" y="5934279"/>
            <a:ext cx="2037257" cy="5950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  <a:endParaRPr lang="es-BO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7387A4D-3AC0-4056-BDFA-33D388A9BD4B}"/>
              </a:ext>
            </a:extLst>
          </p:cNvPr>
          <p:cNvSpPr/>
          <p:nvPr/>
        </p:nvSpPr>
        <p:spPr>
          <a:xfrm>
            <a:off x="3338285" y="5934279"/>
            <a:ext cx="2037257" cy="5950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82285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FB55338-34E9-4CB8-8B60-68B4F55FE663}"/>
              </a:ext>
            </a:extLst>
          </p:cNvPr>
          <p:cNvSpPr/>
          <p:nvPr/>
        </p:nvSpPr>
        <p:spPr>
          <a:xfrm>
            <a:off x="0" y="0"/>
            <a:ext cx="12192000" cy="134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C0A1478-99D4-4A22-B8AE-6C3E51F244A2}"/>
              </a:ext>
            </a:extLst>
          </p:cNvPr>
          <p:cNvGrpSpPr/>
          <p:nvPr/>
        </p:nvGrpSpPr>
        <p:grpSpPr>
          <a:xfrm>
            <a:off x="0" y="0"/>
            <a:ext cx="3338287" cy="1353098"/>
            <a:chOff x="-1" y="0"/>
            <a:chExt cx="3483430" cy="1353097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10A55DC-CB0F-44A6-8638-053C56F89F5A}"/>
                </a:ext>
              </a:extLst>
            </p:cNvPr>
            <p:cNvSpPr/>
            <p:nvPr/>
          </p:nvSpPr>
          <p:spPr>
            <a:xfrm>
              <a:off x="1" y="0"/>
              <a:ext cx="3483428" cy="135309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BO" dirty="0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4352F927-DFCD-47A4-9922-1E0219EB0A8A}"/>
                </a:ext>
              </a:extLst>
            </p:cNvPr>
            <p:cNvSpPr txBox="1"/>
            <p:nvPr/>
          </p:nvSpPr>
          <p:spPr>
            <a:xfrm flipH="1">
              <a:off x="-1" y="213249"/>
              <a:ext cx="3483429" cy="923330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54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CLINIC HELT</a:t>
              </a:r>
              <a:endParaRPr lang="es-BO" sz="5400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6" name="Rectángulo 5">
            <a:extLst>
              <a:ext uri="{FF2B5EF4-FFF2-40B4-BE49-F238E27FC236}">
                <a16:creationId xmlns:a16="http://schemas.microsoft.com/office/drawing/2014/main" id="{6DC705B7-7CD7-4988-A139-A65A2565AFF7}"/>
              </a:ext>
            </a:extLst>
          </p:cNvPr>
          <p:cNvSpPr/>
          <p:nvPr/>
        </p:nvSpPr>
        <p:spPr>
          <a:xfrm>
            <a:off x="3338286" y="-3269"/>
            <a:ext cx="6836228" cy="13498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600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COSTO ATENCION</a:t>
            </a:r>
            <a:endParaRPr lang="es-BO" sz="6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5B728F8-389C-45CF-8A61-3207862EF83C}"/>
              </a:ext>
            </a:extLst>
          </p:cNvPr>
          <p:cNvGrpSpPr/>
          <p:nvPr/>
        </p:nvGrpSpPr>
        <p:grpSpPr>
          <a:xfrm>
            <a:off x="10174515" y="3269"/>
            <a:ext cx="2017486" cy="1349829"/>
            <a:chOff x="7969198" y="2536371"/>
            <a:chExt cx="2017486" cy="1349829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9CDC721-5565-4C75-A69D-214F47B74740}"/>
                </a:ext>
              </a:extLst>
            </p:cNvPr>
            <p:cNvSpPr/>
            <p:nvPr/>
          </p:nvSpPr>
          <p:spPr>
            <a:xfrm>
              <a:off x="7969198" y="2536371"/>
              <a:ext cx="2017486" cy="13498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BO"/>
            </a:p>
          </p:txBody>
        </p:sp>
        <p:pic>
          <p:nvPicPr>
            <p:cNvPr id="10" name="Gráfico 9" descr="Hogar con relleno sólido">
              <a:extLst>
                <a:ext uri="{FF2B5EF4-FFF2-40B4-BE49-F238E27FC236}">
                  <a16:creationId xmlns:a16="http://schemas.microsoft.com/office/drawing/2014/main" id="{11B81F93-25CC-4456-B236-7BAE6036F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20741" y="2754085"/>
              <a:ext cx="914400" cy="914400"/>
            </a:xfrm>
            <a:prstGeom prst="rect">
              <a:avLst/>
            </a:prstGeom>
          </p:spPr>
        </p:pic>
      </p:grp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79BD40F-1390-46C4-AEB0-E9B3739DF1AD}"/>
              </a:ext>
            </a:extLst>
          </p:cNvPr>
          <p:cNvSpPr/>
          <p:nvPr/>
        </p:nvSpPr>
        <p:spPr>
          <a:xfrm>
            <a:off x="2968064" y="1832534"/>
            <a:ext cx="5798671" cy="389516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B6DE3BF-1057-4B30-8239-82319125636B}"/>
              </a:ext>
            </a:extLst>
          </p:cNvPr>
          <p:cNvSpPr txBox="1"/>
          <p:nvPr/>
        </p:nvSpPr>
        <p:spPr>
          <a:xfrm>
            <a:off x="3087264" y="2551348"/>
            <a:ext cx="1730410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s-ES" dirty="0" err="1"/>
              <a:t>Nro</a:t>
            </a:r>
            <a:r>
              <a:rPr lang="es-ES" dirty="0"/>
              <a:t> Consultorio:</a:t>
            </a:r>
            <a:endParaRPr lang="es-B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BDBFE1A-6BE8-4916-93B1-A25E1C57431B}"/>
              </a:ext>
            </a:extLst>
          </p:cNvPr>
          <p:cNvSpPr txBox="1"/>
          <p:nvPr/>
        </p:nvSpPr>
        <p:spPr>
          <a:xfrm>
            <a:off x="3087264" y="3092058"/>
            <a:ext cx="952184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s-ES" dirty="0"/>
              <a:t>Medico:</a:t>
            </a:r>
            <a:endParaRPr lang="es-BO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4DDF10-B8CB-4494-ABF5-B7D100277F46}"/>
              </a:ext>
            </a:extLst>
          </p:cNvPr>
          <p:cNvSpPr txBox="1"/>
          <p:nvPr/>
        </p:nvSpPr>
        <p:spPr>
          <a:xfrm>
            <a:off x="3087264" y="3632768"/>
            <a:ext cx="1047146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s-ES" dirty="0"/>
              <a:t>Paciente:</a:t>
            </a:r>
            <a:endParaRPr lang="es-BO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15CF3199-D86C-4AB6-8258-B7DA2CED8152}"/>
              </a:ext>
            </a:extLst>
          </p:cNvPr>
          <p:cNvSpPr/>
          <p:nvPr/>
        </p:nvSpPr>
        <p:spPr>
          <a:xfrm>
            <a:off x="4817674" y="3174910"/>
            <a:ext cx="3657600" cy="20362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ECD5321-7D34-49E2-AEA9-A20DE2C97243}"/>
              </a:ext>
            </a:extLst>
          </p:cNvPr>
          <p:cNvSpPr/>
          <p:nvPr/>
        </p:nvSpPr>
        <p:spPr>
          <a:xfrm>
            <a:off x="4817674" y="3715620"/>
            <a:ext cx="3657600" cy="20362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CC6F9DB3-4D97-4698-8680-00CA0BCF0886}"/>
              </a:ext>
            </a:extLst>
          </p:cNvPr>
          <p:cNvSpPr/>
          <p:nvPr/>
        </p:nvSpPr>
        <p:spPr>
          <a:xfrm>
            <a:off x="4817674" y="2634200"/>
            <a:ext cx="3657600" cy="20362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A16F055-B6D1-417A-A60C-911A1A66982D}"/>
              </a:ext>
            </a:extLst>
          </p:cNvPr>
          <p:cNvSpPr txBox="1"/>
          <p:nvPr/>
        </p:nvSpPr>
        <p:spPr>
          <a:xfrm>
            <a:off x="5154748" y="1943136"/>
            <a:ext cx="184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Registrar Historial</a:t>
            </a:r>
            <a:endParaRPr lang="es-BO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12731E3-D1C4-4F0B-A64E-C47FDB79C138}"/>
              </a:ext>
            </a:extLst>
          </p:cNvPr>
          <p:cNvSpPr txBox="1"/>
          <p:nvPr/>
        </p:nvSpPr>
        <p:spPr>
          <a:xfrm>
            <a:off x="3087264" y="4172570"/>
            <a:ext cx="1615827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s-ES" dirty="0"/>
              <a:t>Administrativo:</a:t>
            </a:r>
            <a:endParaRPr lang="es-BO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87D6B40-9A54-41F8-BD35-55E0EAB7356C}"/>
              </a:ext>
            </a:extLst>
          </p:cNvPr>
          <p:cNvSpPr/>
          <p:nvPr/>
        </p:nvSpPr>
        <p:spPr>
          <a:xfrm>
            <a:off x="4817674" y="4255422"/>
            <a:ext cx="3657600" cy="20362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48E711D-EDF0-4C24-8EF5-1AA9BCA18896}"/>
              </a:ext>
            </a:extLst>
          </p:cNvPr>
          <p:cNvSpPr txBox="1"/>
          <p:nvPr/>
        </p:nvSpPr>
        <p:spPr>
          <a:xfrm>
            <a:off x="3087264" y="4652006"/>
            <a:ext cx="776175" cy="369332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s-ES" dirty="0"/>
              <a:t>Costo:</a:t>
            </a:r>
            <a:endParaRPr lang="es-BO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0903382-B2E7-469E-A53F-F2667C578594}"/>
              </a:ext>
            </a:extLst>
          </p:cNvPr>
          <p:cNvSpPr/>
          <p:nvPr/>
        </p:nvSpPr>
        <p:spPr>
          <a:xfrm>
            <a:off x="4817674" y="4734858"/>
            <a:ext cx="3657600" cy="203627"/>
          </a:xfrm>
          <a:prstGeom prst="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AC060829-3ABF-4AA0-90EB-BCBFBD295663}"/>
              </a:ext>
            </a:extLst>
          </p:cNvPr>
          <p:cNvSpPr/>
          <p:nvPr/>
        </p:nvSpPr>
        <p:spPr>
          <a:xfrm>
            <a:off x="6442278" y="5851427"/>
            <a:ext cx="2037257" cy="5950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  <a:endParaRPr lang="es-BO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3A10DA6A-3B94-4249-A755-C7E862EFFC98}"/>
              </a:ext>
            </a:extLst>
          </p:cNvPr>
          <p:cNvSpPr/>
          <p:nvPr/>
        </p:nvSpPr>
        <p:spPr>
          <a:xfrm>
            <a:off x="3087264" y="5851427"/>
            <a:ext cx="2037257" cy="59508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REGISTRAR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65605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BD846F8-B175-4288-9F13-30CB58CDA592}">
  <we:reference id="wa104380907" version="3.1.0.0" store="es-ES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146</Words>
  <Application>Microsoft Office PowerPoint</Application>
  <PresentationFormat>Panorámica</PresentationFormat>
  <Paragraphs>83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Bahnschrift Light 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vasquezjudhy@gmail.com</dc:creator>
  <cp:lastModifiedBy>NANCY</cp:lastModifiedBy>
  <cp:revision>17</cp:revision>
  <dcterms:created xsi:type="dcterms:W3CDTF">2024-07-07T20:10:37Z</dcterms:created>
  <dcterms:modified xsi:type="dcterms:W3CDTF">2024-07-12T04:44:13Z</dcterms:modified>
</cp:coreProperties>
</file>