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New Adaptive Query Tree on Resolving RFID Tag Collision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Ezequiel Matos</a:t>
            </a:r>
          </a:p>
          <a:p>
            <a:r>
              <a:rPr lang="pt-BR" dirty="0" smtClean="0"/>
              <a:t>Natalia cometi</a:t>
            </a:r>
          </a:p>
          <a:p>
            <a:r>
              <a:rPr lang="pt-BR" dirty="0" smtClean="0"/>
              <a:t>Victor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Introdução </a:t>
            </a:r>
            <a:endParaRPr lang="pt-BR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smtClean="0"/>
              <a:t>Base Query </a:t>
            </a:r>
            <a:r>
              <a:rPr lang="pt-BR" sz="2800" i="1" dirty="0" err="1" smtClean="0"/>
              <a:t>Tree</a:t>
            </a:r>
            <a:r>
              <a:rPr lang="pt-BR" sz="2800" i="1" dirty="0" smtClean="0"/>
              <a:t> </a:t>
            </a:r>
            <a:r>
              <a:rPr lang="pt-BR" sz="2800" dirty="0" smtClean="0"/>
              <a:t>(BQT)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 err="1"/>
              <a:t>M-ary</a:t>
            </a:r>
            <a:r>
              <a:rPr lang="pt-BR" sz="2800" i="1" dirty="0"/>
              <a:t>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i="1" dirty="0" err="1"/>
              <a:t>based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(MQT</a:t>
            </a:r>
            <a:r>
              <a:rPr lang="pt-BR" sz="2800" dirty="0" smtClean="0"/>
              <a:t>)</a:t>
            </a:r>
            <a:endParaRPr lang="pt-BR" sz="28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Proposta: </a:t>
            </a:r>
            <a:r>
              <a:rPr lang="pt-BR" sz="3200" i="1" dirty="0" err="1" smtClean="0"/>
              <a:t>Adaptative</a:t>
            </a:r>
            <a:r>
              <a:rPr lang="pt-BR" sz="3200" i="1" dirty="0" smtClean="0"/>
              <a:t> Query </a:t>
            </a:r>
            <a:r>
              <a:rPr lang="pt-BR" sz="3200" i="1" dirty="0" err="1" smtClean="0"/>
              <a:t>Tree</a:t>
            </a:r>
            <a:r>
              <a:rPr lang="pt-BR" sz="3200" i="1" dirty="0" smtClean="0"/>
              <a:t> </a:t>
            </a:r>
            <a:r>
              <a:rPr lang="pt-BR" sz="3200" dirty="0" smtClean="0"/>
              <a:t>(AQT)</a:t>
            </a:r>
            <a:endParaRPr lang="pt-BR" sz="3200" i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800" i="1" dirty="0"/>
              <a:t>Base </a:t>
            </a:r>
            <a:r>
              <a:rPr lang="pt-BR" sz="2800" i="1" dirty="0" err="1"/>
              <a:t>Adaptive</a:t>
            </a:r>
            <a:r>
              <a:rPr lang="pt-BR" sz="2800" i="1" dirty="0"/>
              <a:t> Query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dirty="0"/>
              <a:t>(</a:t>
            </a:r>
            <a:r>
              <a:rPr lang="pt-BR" sz="2800" dirty="0" smtClean="0"/>
              <a:t>BAQT)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i="1" dirty="0"/>
              <a:t>Modified Adaptive Query Tree </a:t>
            </a:r>
            <a:r>
              <a:rPr lang="en-US" sz="2800" dirty="0"/>
              <a:t>(MAQT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Experimentos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Conclusão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2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</a:t>
            </a:r>
            <a:r>
              <a:rPr lang="pt-BR" i="1" dirty="0" smtClean="0"/>
              <a:t>Base</a:t>
            </a:r>
            <a:r>
              <a:rPr lang="pt-BR" dirty="0" smtClean="0"/>
              <a:t> </a:t>
            </a:r>
            <a:r>
              <a:rPr lang="pt-BR" i="1" dirty="0" smtClean="0"/>
              <a:t>Query </a:t>
            </a:r>
            <a:r>
              <a:rPr lang="pt-BR" i="1" dirty="0" err="1" smtClean="0"/>
              <a:t>Tree</a:t>
            </a:r>
            <a:r>
              <a:rPr lang="pt-BR" i="1" dirty="0" smtClean="0"/>
              <a:t> </a:t>
            </a:r>
            <a:r>
              <a:rPr lang="pt-BR" dirty="0" smtClean="0"/>
              <a:t>(BQT)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básico para detecção de etiquetas de protocolo em árvore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Prefixo é incrementado bit a bit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3574112" cy="41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200" dirty="0" smtClean="0"/>
                  <a:t>Algoritmo baseado em árvore de tamanho variável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pt-BR" sz="3200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600" dirty="0" smtClean="0"/>
                  <a:t>BQT é uma MQT em que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3600" dirty="0" smtClean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029200" cy="4168700"/>
              </a:xfrm>
              <a:blipFill rotWithShape="0">
                <a:blip r:embed="rId2"/>
                <a:stretch>
                  <a:fillRect l="-1091" t="-3070"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33311" cy="42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Introdução - </a:t>
            </a:r>
            <a:r>
              <a:rPr lang="en-US" sz="4000" i="1" dirty="0"/>
              <a:t>M-</a:t>
            </a:r>
            <a:r>
              <a:rPr lang="en-US" sz="4000" i="1" dirty="0" err="1"/>
              <a:t>ary</a:t>
            </a:r>
            <a:r>
              <a:rPr lang="en-US" sz="4000" i="1" dirty="0"/>
              <a:t> tree based Query Tree </a:t>
            </a:r>
            <a:r>
              <a:rPr lang="en-US" sz="4000" dirty="0"/>
              <a:t>(MQT)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00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baseado no MQT com um tamanho dinâmico de nós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Folhas vazias ao fim do nó são ignoradas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Quantidade de nós seguinte depende do número de conflitos encontrados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097839" cy="43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Base Adaptive Query Tree </a:t>
            </a:r>
            <a:r>
              <a:rPr lang="en-US" sz="4000" dirty="0"/>
              <a:t>(BAQT)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79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Proposta - </a:t>
            </a:r>
            <a:r>
              <a:rPr lang="en-US" sz="4000" i="1" dirty="0"/>
              <a:t>Modified Adaptive Query Tree (MAQT)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Algoritmo pensado para lidar com problemas de </a:t>
            </a:r>
            <a:r>
              <a:rPr lang="pt-BR" sz="3200" i="1" dirty="0" err="1" smtClean="0"/>
              <a:t>warehousing</a:t>
            </a:r>
            <a:endParaRPr lang="pt-BR" sz="32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Segmento fixo e segmento variável do EPC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Utilização combinada do BQT e do BAQT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117386" cy="32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Proposta - </a:t>
            </a:r>
            <a:r>
              <a:rPr lang="en-US" sz="4000" i="1" dirty="0"/>
              <a:t>Modified Adaptive Query Tree (MAQT)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87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200" dirty="0" smtClean="0"/>
              <a:t>Exemplo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69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200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A New Adaptive Query Tree on Resolving RFID Tag Collision</vt:lpstr>
      <vt:lpstr>Agenda</vt:lpstr>
      <vt:lpstr>Introdução - Base Query Tree (BQT)</vt:lpstr>
      <vt:lpstr>Introdução - M-ary tree based Query Tree (MQT)</vt:lpstr>
      <vt:lpstr>Introdução - M-ary tree based Query Tree (MQT)</vt:lpstr>
      <vt:lpstr>Proposta - Base Adaptive Query Tree (BAQT)</vt:lpstr>
      <vt:lpstr>Proposta - Base Adaptive Query Tree (BAQT)</vt:lpstr>
      <vt:lpstr>Proposta - Modified Adaptive Query Tree (MAQT)</vt:lpstr>
      <vt:lpstr>Proposta - Modified Adaptive Query Tree (MAQT)</vt:lpstr>
      <vt:lpstr>Experimentos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Adaptive Query Tree on Resolving RFID Tag Collision</dc:title>
  <dc:creator>Victor Pimenta</dc:creator>
  <cp:lastModifiedBy>Victor Pimenta</cp:lastModifiedBy>
  <cp:revision>9</cp:revision>
  <dcterms:created xsi:type="dcterms:W3CDTF">2015-07-09T19:55:08Z</dcterms:created>
  <dcterms:modified xsi:type="dcterms:W3CDTF">2015-07-10T01:28:15Z</dcterms:modified>
</cp:coreProperties>
</file>