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61" r:id="rId12"/>
    <p:sldId id="272" r:id="rId13"/>
    <p:sldId id="273" r:id="rId14"/>
    <p:sldId id="274" r:id="rId15"/>
    <p:sldId id="275" r:id="rId16"/>
    <p:sldId id="276" r:id="rId17"/>
    <p:sldId id="277" r:id="rId18"/>
    <p:sldId id="263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5" r:id="rId27"/>
    <p:sldId id="285" r:id="rId28"/>
    <p:sldId id="266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New Adaptive Query Tree on Resolving RFID Tag Collision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Ezequiel Matos</a:t>
            </a:r>
          </a:p>
          <a:p>
            <a:r>
              <a:rPr lang="pt-BR" dirty="0" smtClean="0"/>
              <a:t>Natalia cometi</a:t>
            </a:r>
          </a:p>
          <a:p>
            <a:r>
              <a:rPr lang="pt-BR" dirty="0" smtClean="0"/>
              <a:t>Victor Pimenta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010011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010001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011110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110010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110100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110111</a:t>
            </a:r>
            <a:r>
              <a:rPr lang="pt-BR" sz="2800" dirty="0" smtClean="0"/>
              <a:t>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b="1" dirty="0" smtClean="0"/>
              <a:t>110000</a:t>
            </a:r>
            <a:r>
              <a:rPr lang="pt-BR" sz="2800" dirty="0" smtClean="0"/>
              <a:t>,110001,110010,</a:t>
            </a:r>
            <a:r>
              <a:rPr lang="pt-BR" sz="2800" b="1" dirty="0" smtClean="0"/>
              <a:t>110011 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5734"/>
            <a:ext cx="5476098" cy="2180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9582" y="4134166"/>
            <a:ext cx="5476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29200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Algoritmo baseado no MQT com um tamanho dinâmico de nós filhos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Alguns nós ociosos podem ser descartados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Quantidade de nós filhos depende do número de etiquetas em colisão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097839" cy="43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 fontScale="92500" lnSpcReduction="10000"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{000000, 010011, 010010, 010001, 011000, 011110, 110010, 110100, 110111}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</a:t>
                </a:r>
                <a14:m>
                  <m:oMath xmlns:m="http://schemas.openxmlformats.org/officeDocument/2006/math">
                    <m:r>
                      <a:rPr lang="pt-BR" sz="28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sz="2800" u="sng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pt-BR" sz="2800" b="0" i="1" dirty="0" smtClean="0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[5,9]</m:t>
                    </m:r>
                  </m:oMath>
                </a14:m>
                <a:endParaRPr lang="pt-BR" sz="2800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{000,001,010,011,100,101,110,111}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266" t="-3801" r="-1862" b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679582" y="4242163"/>
            <a:ext cx="5476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2800" dirty="0" smtClean="0">
                <a:solidFill>
                  <a:srgbClr val="FF0000"/>
                </a:solidFill>
              </a:rPr>
              <a:t>Vermelho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5734"/>
            <a:ext cx="5476097" cy="239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 fontScale="85000" lnSpcReduction="20000"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</a:t>
                </a:r>
                <a:r>
                  <a:rPr lang="pt-BR" sz="2800" strike="sngStrike" dirty="0" smtClean="0"/>
                  <a:t>000000</a:t>
                </a:r>
                <a:r>
                  <a:rPr lang="pt-BR" sz="2800" dirty="0" smtClean="0"/>
                  <a:t>, 010011, 010010, 010001, 011000, 011110, 110010, 110100, 110111}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&lt;</a:t>
                </a:r>
                <a:r>
                  <a:rPr lang="pt-BR" sz="2800" b="1" dirty="0" smtClean="0"/>
                  <a:t>000</a:t>
                </a:r>
                <a:r>
                  <a:rPr lang="pt-BR" sz="2800" dirty="0" smtClean="0"/>
                  <a:t>,001,</a:t>
                </a:r>
                <a:r>
                  <a:rPr lang="pt-BR" sz="2800" u="sng" dirty="0" smtClean="0"/>
                  <a:t>010</a:t>
                </a:r>
                <a:r>
                  <a:rPr lang="pt-BR" sz="2800" dirty="0" smtClean="0"/>
                  <a:t>,</a:t>
                </a:r>
                <a:r>
                  <a:rPr lang="pt-BR" sz="2800" u="sng" dirty="0" smtClean="0"/>
                  <a:t>011</a:t>
                </a:r>
                <a:r>
                  <a:rPr lang="pt-BR" sz="2800" dirty="0" smtClean="0"/>
                  <a:t>,100,101,</a:t>
                </a:r>
                <a:r>
                  <a:rPr lang="pt-BR" sz="2800" u="sng" dirty="0" smtClean="0"/>
                  <a:t>110</a:t>
                </a:r>
                <a:r>
                  <a:rPr lang="pt-BR" sz="2800" dirty="0" smtClean="0"/>
                  <a:t>,</a:t>
                </a:r>
                <a:r>
                  <a:rPr lang="pt-BR" sz="2800" dirty="0" smtClean="0">
                    <a:solidFill>
                      <a:srgbClr val="FF0000"/>
                    </a:solidFill>
                  </a:rPr>
                  <a:t>111</a:t>
                </a:r>
                <a:r>
                  <a:rPr lang="pt-BR" sz="2800" dirty="0" smtClean="0"/>
                  <a:t> &gt;</a:t>
                </a:r>
                <a:endParaRPr lang="pt-BR" sz="2800" u="sng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=3,2,3</m:t>
                    </m:r>
                  </m:oMath>
                </a14:m>
                <a:endParaRPr lang="pt-BR" sz="2800" b="0" i="1" dirty="0" smtClean="0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3,4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[3,4]</m:t>
                    </m:r>
                  </m:oMath>
                </a14:m>
                <a:endParaRPr lang="pt-BR" sz="2800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{01000,01001,01010,01011,0110,0111,11000,11001,11010,11011}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t="-3947" r="-3191" b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931" y="1842091"/>
            <a:ext cx="5492748" cy="24037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79582" y="4242163"/>
            <a:ext cx="5476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2800" dirty="0" smtClean="0">
                <a:solidFill>
                  <a:srgbClr val="FF0000"/>
                </a:solidFill>
              </a:rPr>
              <a:t>Vermelho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 fontScale="92500" lnSpcReduction="20000"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</a:t>
                </a:r>
                <a:r>
                  <a:rPr lang="pt-BR" sz="2800" strike="sngStrike" dirty="0" smtClean="0"/>
                  <a:t>000000</a:t>
                </a:r>
                <a:r>
                  <a:rPr lang="pt-BR" sz="2800" dirty="0" smtClean="0"/>
                  <a:t>, 010011, 010010, </a:t>
                </a:r>
                <a:r>
                  <a:rPr lang="pt-BR" sz="2800" strike="sngStrike" dirty="0" smtClean="0"/>
                  <a:t>010001</a:t>
                </a:r>
                <a:r>
                  <a:rPr lang="pt-BR" sz="2800" dirty="0" smtClean="0"/>
                  <a:t>, 011000, 011110, 110010, 110100, 110111}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&lt;</a:t>
                </a:r>
                <a:r>
                  <a:rPr lang="pt-BR" sz="2800" b="1" dirty="0"/>
                  <a:t>01000</a:t>
                </a:r>
                <a:r>
                  <a:rPr lang="pt-BR" sz="2800" dirty="0"/>
                  <a:t>,</a:t>
                </a:r>
                <a:r>
                  <a:rPr lang="pt-BR" sz="2800" u="sng" dirty="0"/>
                  <a:t>01001</a:t>
                </a:r>
                <a:r>
                  <a:rPr lang="pt-BR" sz="2800" dirty="0"/>
                  <a:t>,</a:t>
                </a:r>
                <a:r>
                  <a:rPr lang="pt-BR" sz="2800" dirty="0">
                    <a:solidFill>
                      <a:srgbClr val="FF0000"/>
                    </a:solidFill>
                  </a:rPr>
                  <a:t>01010</a:t>
                </a:r>
                <a:r>
                  <a:rPr lang="pt-BR" sz="2800" dirty="0"/>
                  <a:t>,</a:t>
                </a:r>
                <a:r>
                  <a:rPr lang="pt-BR" sz="2800" dirty="0">
                    <a:solidFill>
                      <a:srgbClr val="FF0000"/>
                    </a:solidFill>
                  </a:rPr>
                  <a:t>01011</a:t>
                </a:r>
                <a:r>
                  <a:rPr lang="pt-BR" sz="2800" dirty="0" smtClean="0"/>
                  <a:t>&gt;</a:t>
                </a:r>
                <a:endParaRPr lang="pt-BR" sz="2800" u="sng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pt-BR" sz="2800" b="0" i="1" dirty="0" smtClean="0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800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{0110,0111,11000,11001,11010,11011,010010,010011}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266" t="-4678" r="-1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79582" y="4242163"/>
            <a:ext cx="5476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2800" dirty="0" smtClean="0">
                <a:solidFill>
                  <a:srgbClr val="FF0000"/>
                </a:solidFill>
              </a:rPr>
              <a:t>Vermelho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5734"/>
            <a:ext cx="5443773" cy="238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010011, 010010, </a:t>
            </a:r>
            <a:r>
              <a:rPr lang="pt-BR" sz="2800" strike="sngStrike" dirty="0" smtClean="0"/>
              <a:t>010001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011110</a:t>
            </a:r>
            <a:r>
              <a:rPr lang="pt-BR" sz="2800" dirty="0" smtClean="0"/>
              <a:t>, 110010, 110100, 110111}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b="1" dirty="0" smtClean="0"/>
              <a:t>0110</a:t>
            </a:r>
            <a:r>
              <a:rPr lang="pt-BR" sz="2800" dirty="0" smtClean="0"/>
              <a:t>,</a:t>
            </a:r>
            <a:r>
              <a:rPr lang="pt-BR" sz="2800" b="1" dirty="0" smtClean="0"/>
              <a:t>0111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{11000,11001,11010,11011,010010,010011}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679582" y="4242163"/>
            <a:ext cx="5476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2800" dirty="0" smtClean="0">
                <a:solidFill>
                  <a:srgbClr val="FF0000"/>
                </a:solidFill>
              </a:rPr>
              <a:t>Vermelho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893" y="1845432"/>
            <a:ext cx="5477476" cy="23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010011, 010010, </a:t>
            </a:r>
            <a:r>
              <a:rPr lang="pt-BR" sz="2800" strike="sngStrike" dirty="0" smtClean="0"/>
              <a:t>010001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011110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110010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110100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110111</a:t>
            </a:r>
            <a:r>
              <a:rPr lang="pt-BR" sz="2800" dirty="0" smtClean="0"/>
              <a:t>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dirty="0"/>
              <a:t>11000,</a:t>
            </a:r>
            <a:r>
              <a:rPr lang="pt-BR" sz="2800" b="1" dirty="0"/>
              <a:t>11001</a:t>
            </a:r>
            <a:r>
              <a:rPr lang="pt-BR" sz="2800" dirty="0"/>
              <a:t>,</a:t>
            </a:r>
            <a:r>
              <a:rPr lang="pt-BR" sz="2800" b="1" dirty="0"/>
              <a:t>11010</a:t>
            </a:r>
            <a:r>
              <a:rPr lang="pt-BR" sz="2800" dirty="0"/>
              <a:t>,</a:t>
            </a:r>
            <a:r>
              <a:rPr lang="pt-BR" sz="2800" b="1" dirty="0"/>
              <a:t>11011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{010010,010011}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679582" y="4242163"/>
            <a:ext cx="5476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2800" dirty="0" smtClean="0">
                <a:solidFill>
                  <a:srgbClr val="FF0000"/>
                </a:solidFill>
              </a:rPr>
              <a:t>Vermelho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6984"/>
            <a:ext cx="5473240" cy="23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5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010011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010001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011110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110010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110100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110111</a:t>
            </a:r>
            <a:r>
              <a:rPr lang="pt-BR" sz="2800" dirty="0" smtClean="0"/>
              <a:t>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b="1" dirty="0" smtClean="0"/>
              <a:t>010010</a:t>
            </a:r>
            <a:r>
              <a:rPr lang="pt-BR" sz="2800" dirty="0" smtClean="0"/>
              <a:t>,</a:t>
            </a:r>
            <a:r>
              <a:rPr lang="pt-BR" sz="2800" b="1" dirty="0" smtClean="0"/>
              <a:t>010011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679582" y="4242163"/>
            <a:ext cx="5476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2800" dirty="0" smtClean="0">
                <a:solidFill>
                  <a:srgbClr val="FF0000"/>
                </a:solidFill>
              </a:rPr>
              <a:t>Vermelho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1" y="1845734"/>
            <a:ext cx="5476097" cy="239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Proposta - </a:t>
            </a:r>
            <a:r>
              <a:rPr lang="en-US" sz="4000" i="1" dirty="0"/>
              <a:t>Modified Adaptive Query Tree </a:t>
            </a:r>
            <a:r>
              <a:rPr lang="en-US" sz="4000" dirty="0"/>
              <a:t>(MAQT)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29200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Algoritmo pensado para lidar com problemas de </a:t>
            </a:r>
            <a:r>
              <a:rPr lang="pt-BR" sz="3200" i="1" dirty="0" err="1" smtClean="0"/>
              <a:t>warehousing</a:t>
            </a:r>
            <a:endParaRPr lang="pt-BR" sz="3200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Segmento fixo e segmento variável do EPC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Utilização combinada do BQT e do BAQT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117386" cy="32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Modified Adaptive Query Tree </a:t>
            </a:r>
            <a:r>
              <a:rPr lang="en-US" sz="4000" dirty="0"/>
              <a:t>(MAQT)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{000100,000011,001010,001101,000000,001000,000101,001001,000001}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</a:t>
                </a:r>
                <a14:m>
                  <m:oMath xmlns:m="http://schemas.openxmlformats.org/officeDocument/2006/math">
                    <m:r>
                      <a:rPr lang="pt-BR" sz="28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sz="2800" u="sng" dirty="0" smtClean="0">
                  <a:ea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sz="2800" dirty="0" smtClean="0"/>
                  <a:t> BQT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{0,1}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665" t="-3070" r="-3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79581" y="5045590"/>
            <a:ext cx="5476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1600" dirty="0" smtClean="0">
                <a:solidFill>
                  <a:srgbClr val="FF0000"/>
                </a:solidFill>
              </a:rPr>
              <a:t>Vermelho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10" y="1845734"/>
            <a:ext cx="5470168" cy="317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Introdução </a:t>
            </a:r>
            <a:endParaRPr lang="pt-BR" sz="3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i="1" dirty="0" smtClean="0"/>
              <a:t>Base Query </a:t>
            </a:r>
            <a:r>
              <a:rPr lang="pt-BR" sz="2800" i="1" dirty="0" err="1" smtClean="0"/>
              <a:t>Tree</a:t>
            </a:r>
            <a:r>
              <a:rPr lang="pt-BR" sz="2800" i="1" dirty="0" smtClean="0"/>
              <a:t> </a:t>
            </a:r>
            <a:r>
              <a:rPr lang="pt-BR" sz="2800" dirty="0" smtClean="0"/>
              <a:t>(BQT)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i="1" dirty="0" err="1"/>
              <a:t>M-ary</a:t>
            </a:r>
            <a:r>
              <a:rPr lang="pt-BR" sz="2800" i="1" dirty="0"/>
              <a:t> </a:t>
            </a:r>
            <a:r>
              <a:rPr lang="pt-BR" sz="2800" i="1" dirty="0" err="1"/>
              <a:t>tree</a:t>
            </a:r>
            <a:r>
              <a:rPr lang="pt-BR" sz="2800" i="1" dirty="0"/>
              <a:t> </a:t>
            </a:r>
            <a:r>
              <a:rPr lang="pt-BR" sz="2800" i="1" dirty="0" err="1"/>
              <a:t>based</a:t>
            </a:r>
            <a:r>
              <a:rPr lang="pt-BR" sz="2800" i="1" dirty="0"/>
              <a:t> Query </a:t>
            </a:r>
            <a:r>
              <a:rPr lang="pt-BR" sz="2800" i="1" dirty="0" err="1"/>
              <a:t>Tree</a:t>
            </a:r>
            <a:r>
              <a:rPr lang="pt-BR" sz="2800" i="1" dirty="0"/>
              <a:t> </a:t>
            </a:r>
            <a:r>
              <a:rPr lang="pt-BR" sz="2800" dirty="0"/>
              <a:t>(MQT</a:t>
            </a:r>
            <a:r>
              <a:rPr lang="pt-BR" sz="2800" dirty="0" smtClean="0"/>
              <a:t>)</a:t>
            </a:r>
            <a:endParaRPr lang="pt-BR" sz="2800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Proposta: </a:t>
            </a:r>
            <a:r>
              <a:rPr lang="pt-BR" sz="3200" i="1" dirty="0" err="1" smtClean="0"/>
              <a:t>Adaptative</a:t>
            </a:r>
            <a:r>
              <a:rPr lang="pt-BR" sz="3200" i="1" dirty="0" smtClean="0"/>
              <a:t> Query </a:t>
            </a:r>
            <a:r>
              <a:rPr lang="pt-BR" sz="3200" i="1" dirty="0" err="1" smtClean="0"/>
              <a:t>Tree</a:t>
            </a:r>
            <a:r>
              <a:rPr lang="pt-BR" sz="3200" i="1" dirty="0" smtClean="0"/>
              <a:t> </a:t>
            </a:r>
            <a:r>
              <a:rPr lang="pt-BR" sz="3200" dirty="0" smtClean="0"/>
              <a:t>(AQT)</a:t>
            </a:r>
            <a:endParaRPr lang="pt-BR" sz="3200" i="1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i="1" dirty="0"/>
              <a:t>Base </a:t>
            </a:r>
            <a:r>
              <a:rPr lang="pt-BR" sz="2800" i="1" dirty="0" err="1"/>
              <a:t>Adaptive</a:t>
            </a:r>
            <a:r>
              <a:rPr lang="pt-BR" sz="2800" i="1" dirty="0"/>
              <a:t> Query </a:t>
            </a:r>
            <a:r>
              <a:rPr lang="pt-BR" sz="2800" i="1" dirty="0" err="1"/>
              <a:t>Tree</a:t>
            </a:r>
            <a:r>
              <a:rPr lang="pt-BR" sz="2800" i="1" dirty="0"/>
              <a:t> </a:t>
            </a:r>
            <a:r>
              <a:rPr lang="pt-BR" sz="2800" dirty="0"/>
              <a:t>(</a:t>
            </a:r>
            <a:r>
              <a:rPr lang="pt-BR" sz="2800" dirty="0" smtClean="0"/>
              <a:t>BAQT)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i="1" dirty="0"/>
              <a:t>Modified Adaptive Query Tree </a:t>
            </a:r>
            <a:r>
              <a:rPr lang="en-US" sz="2800" dirty="0"/>
              <a:t>(MAQT</a:t>
            </a:r>
            <a:r>
              <a:rPr lang="en-US" sz="28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Experimentos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Conclusão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smtClean="0"/>
              <a:t>Referências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32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Modified Adaptive Query Tree </a:t>
            </a:r>
            <a:r>
              <a:rPr lang="en-US" sz="4000" dirty="0"/>
              <a:t>(MAQT)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{000100,000011,001010,001101,000000,001000,000101,001001,000001}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&lt;</a:t>
                </a:r>
                <a:r>
                  <a:rPr lang="pt-BR" sz="2800" u="sng" dirty="0" smtClean="0"/>
                  <a:t>0</a:t>
                </a:r>
                <a:r>
                  <a:rPr lang="pt-BR" sz="2800" dirty="0" smtClean="0"/>
                  <a:t>,1&gt;</a:t>
                </a:r>
                <a:endParaRPr lang="pt-BR" sz="2800" u="sng" dirty="0" smtClean="0">
                  <a:ea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sz="2800" dirty="0" smtClean="0"/>
                  <a:t> BQT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{00,01}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665" t="-3070" r="-3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79581" y="5045590"/>
            <a:ext cx="5476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1600" dirty="0" smtClean="0">
                <a:solidFill>
                  <a:srgbClr val="FF0000"/>
                </a:solidFill>
              </a:rPr>
              <a:t>Vermelho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0" y="1845734"/>
            <a:ext cx="5476098" cy="31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Modified Adaptive Query Tree </a:t>
            </a:r>
            <a:r>
              <a:rPr lang="en-US" sz="4000" dirty="0"/>
              <a:t>(MAQT)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{000100,000011,001010,001101,000000,001000,000101,001001,000001}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&lt;</a:t>
                </a:r>
                <a:r>
                  <a:rPr lang="pt-BR" sz="2800" u="sng" dirty="0" smtClean="0"/>
                  <a:t>00</a:t>
                </a:r>
                <a:r>
                  <a:rPr lang="pt-BR" sz="2800" dirty="0" smtClean="0"/>
                  <a:t>,01&gt;</a:t>
                </a:r>
                <a:endParaRPr lang="pt-BR" sz="2800" dirty="0" smtClean="0">
                  <a:ea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sz="2800" dirty="0" smtClean="0"/>
                  <a:t> BQT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{000,001}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665" t="-3070" r="-3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79581" y="5045590"/>
            <a:ext cx="5476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1600" dirty="0" smtClean="0">
                <a:solidFill>
                  <a:srgbClr val="FF0000"/>
                </a:solidFill>
              </a:rPr>
              <a:t>Vermelho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09" y="1845734"/>
            <a:ext cx="5477442" cy="31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Modified Adaptive Query Tree </a:t>
            </a:r>
            <a:r>
              <a:rPr lang="en-US" sz="4000" dirty="0"/>
              <a:t>(MAQT)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 fontScale="92500" lnSpcReduction="20000"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{000100,000011,001010,001101,000000,001000,000101,001001,000001}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&lt;</a:t>
                </a:r>
                <a:r>
                  <a:rPr lang="pt-BR" sz="2800" u="sng" dirty="0" smtClean="0"/>
                  <a:t>000</a:t>
                </a:r>
                <a:r>
                  <a:rPr lang="pt-BR" sz="2800" dirty="0" smtClean="0"/>
                  <a:t>,</a:t>
                </a:r>
                <a:r>
                  <a:rPr lang="pt-BR" sz="2800" u="sng" dirty="0" smtClean="0"/>
                  <a:t>001</a:t>
                </a:r>
                <a:r>
                  <a:rPr lang="pt-BR" sz="2800" dirty="0" smtClean="0"/>
                  <a:t>&gt;</a:t>
                </a:r>
                <a:endParaRPr lang="pt-BR" sz="2800" dirty="0" smtClean="0">
                  <a:ea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sz="2800" dirty="0" smtClean="0"/>
                  <a:t> BAQT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{000000,000001,000010,000011,000100,000101,000110,000111,00100,00101,00110,00111}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266" t="-4678" r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79581" y="5045590"/>
            <a:ext cx="5476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1600" dirty="0" smtClean="0">
                <a:solidFill>
                  <a:srgbClr val="FF0000"/>
                </a:solidFill>
              </a:rPr>
              <a:t>Vermelho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09" y="1845734"/>
            <a:ext cx="5476769" cy="31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6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Modified Adaptive Query Tree </a:t>
            </a:r>
            <a:r>
              <a:rPr lang="en-US" sz="4000" dirty="0"/>
              <a:t>(MAQT)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 fontScale="92500" lnSpcReduction="20000"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</a:t>
                </a:r>
                <a:r>
                  <a:rPr lang="pt-BR" sz="2800" strike="sngStrike" dirty="0" smtClean="0"/>
                  <a:t>000100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000011</a:t>
                </a:r>
                <a:r>
                  <a:rPr lang="pt-BR" sz="2800" dirty="0" smtClean="0"/>
                  <a:t>,001010,001101,</a:t>
                </a:r>
                <a:r>
                  <a:rPr lang="pt-BR" sz="2800" strike="sngStrike" dirty="0" smtClean="0"/>
                  <a:t>000000</a:t>
                </a:r>
                <a:r>
                  <a:rPr lang="pt-BR" sz="2800" dirty="0" smtClean="0"/>
                  <a:t>,001000,</a:t>
                </a:r>
                <a:r>
                  <a:rPr lang="pt-BR" sz="2800" strike="sngStrike" dirty="0" smtClean="0"/>
                  <a:t>000101</a:t>
                </a:r>
                <a:r>
                  <a:rPr lang="pt-BR" sz="2800" dirty="0" smtClean="0"/>
                  <a:t>,001001,</a:t>
                </a:r>
                <a:r>
                  <a:rPr lang="pt-BR" sz="2800" strike="sngStrike" dirty="0" smtClean="0"/>
                  <a:t>000001</a:t>
                </a:r>
                <a:r>
                  <a:rPr lang="pt-BR" sz="2800" dirty="0" smtClean="0"/>
                  <a:t>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&lt;</a:t>
                </a:r>
                <a:r>
                  <a:rPr lang="pt-BR" sz="2800" b="1" dirty="0"/>
                  <a:t>000000</a:t>
                </a:r>
                <a:r>
                  <a:rPr lang="pt-BR" sz="2800" dirty="0"/>
                  <a:t>,</a:t>
                </a:r>
                <a:r>
                  <a:rPr lang="pt-BR" sz="2800" b="1" dirty="0"/>
                  <a:t>000001</a:t>
                </a:r>
                <a:r>
                  <a:rPr lang="pt-BR" sz="2800" dirty="0"/>
                  <a:t>,000010,</a:t>
                </a:r>
                <a:r>
                  <a:rPr lang="pt-BR" sz="2800" b="1" dirty="0"/>
                  <a:t>000011</a:t>
                </a:r>
                <a:r>
                  <a:rPr lang="pt-BR" sz="2800" dirty="0"/>
                  <a:t>,</a:t>
                </a:r>
                <a:r>
                  <a:rPr lang="pt-BR" sz="2800" b="1" dirty="0"/>
                  <a:t>000100</a:t>
                </a:r>
                <a:r>
                  <a:rPr lang="pt-BR" sz="2800" dirty="0"/>
                  <a:t>,</a:t>
                </a:r>
                <a:r>
                  <a:rPr lang="pt-BR" sz="2800" b="1" dirty="0"/>
                  <a:t>000101</a:t>
                </a:r>
                <a:r>
                  <a:rPr lang="pt-BR" sz="2800" dirty="0"/>
                  <a:t>,</a:t>
                </a:r>
                <a:r>
                  <a:rPr lang="pt-BR" sz="2800" dirty="0">
                    <a:solidFill>
                      <a:srgbClr val="FF0000"/>
                    </a:solidFill>
                  </a:rPr>
                  <a:t>000110</a:t>
                </a:r>
                <a:r>
                  <a:rPr lang="pt-BR" sz="2800" dirty="0"/>
                  <a:t>,</a:t>
                </a:r>
                <a:r>
                  <a:rPr lang="pt-BR" sz="2800" dirty="0">
                    <a:solidFill>
                      <a:srgbClr val="FF0000"/>
                    </a:solidFill>
                  </a:rPr>
                  <a:t>000111</a:t>
                </a:r>
                <a:r>
                  <a:rPr lang="pt-BR" sz="2800" dirty="0" smtClean="0"/>
                  <a:t>&gt;</a:t>
                </a:r>
                <a:endParaRPr lang="pt-BR" sz="2800" dirty="0" smtClean="0">
                  <a:ea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sz="2800" dirty="0" smtClean="0"/>
                  <a:t> BAQT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{00100,00101,00110,00111}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266" t="-4678" r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79581" y="5045590"/>
            <a:ext cx="5476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1600" dirty="0" smtClean="0">
                <a:solidFill>
                  <a:srgbClr val="FF0000"/>
                </a:solidFill>
              </a:rPr>
              <a:t>Vermelho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85" y="1845734"/>
            <a:ext cx="5371890" cy="31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Modified Adaptive Query Tree </a:t>
            </a:r>
            <a:r>
              <a:rPr lang="en-US" sz="4000" dirty="0"/>
              <a:t>(MAQT)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 lnSpcReduction="10000"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</a:t>
                </a:r>
                <a:r>
                  <a:rPr lang="pt-BR" sz="2800" strike="sngStrike" dirty="0" smtClean="0"/>
                  <a:t>000100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000011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001010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001101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000000</a:t>
                </a:r>
                <a:r>
                  <a:rPr lang="pt-BR" sz="2800" dirty="0" smtClean="0"/>
                  <a:t>,001000,</a:t>
                </a:r>
                <a:r>
                  <a:rPr lang="pt-BR" sz="2800" strike="sngStrike" dirty="0" smtClean="0"/>
                  <a:t>000101</a:t>
                </a:r>
                <a:r>
                  <a:rPr lang="pt-BR" sz="2800" dirty="0" smtClean="0"/>
                  <a:t>,001001,</a:t>
                </a:r>
                <a:r>
                  <a:rPr lang="pt-BR" sz="2800" strike="sngStrike" dirty="0" smtClean="0"/>
                  <a:t>000001</a:t>
                </a:r>
                <a:r>
                  <a:rPr lang="pt-BR" sz="2800" dirty="0" smtClean="0"/>
                  <a:t>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&lt;</a:t>
                </a:r>
                <a:r>
                  <a:rPr lang="pt-BR" sz="2800" u="sng" dirty="0" smtClean="0"/>
                  <a:t>00100</a:t>
                </a:r>
                <a:r>
                  <a:rPr lang="pt-BR" sz="2800" dirty="0" smtClean="0"/>
                  <a:t>,</a:t>
                </a:r>
                <a:r>
                  <a:rPr lang="pt-BR" sz="2800" b="1" dirty="0" smtClean="0"/>
                  <a:t>00101</a:t>
                </a:r>
                <a:r>
                  <a:rPr lang="pt-BR" sz="2800" dirty="0" smtClean="0"/>
                  <a:t>,</a:t>
                </a:r>
                <a:r>
                  <a:rPr lang="pt-BR" sz="2800" b="1" dirty="0" smtClean="0"/>
                  <a:t>00110</a:t>
                </a:r>
                <a:r>
                  <a:rPr lang="pt-BR" sz="2800" dirty="0" smtClean="0"/>
                  <a:t>,</a:t>
                </a:r>
                <a:r>
                  <a:rPr lang="pt-BR" sz="2800" dirty="0" smtClean="0">
                    <a:solidFill>
                      <a:srgbClr val="FF0000"/>
                    </a:solidFill>
                  </a:rPr>
                  <a:t>00111</a:t>
                </a:r>
                <a:r>
                  <a:rPr lang="pt-BR" sz="2800" dirty="0" smtClean="0"/>
                  <a:t>&gt;</a:t>
                </a:r>
                <a:endParaRPr lang="pt-BR" sz="2800" dirty="0" smtClean="0">
                  <a:ea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sz="2800" dirty="0" smtClean="0"/>
                  <a:t> BAQT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{001000,</a:t>
                </a:r>
                <a:r>
                  <a:rPr lang="pt-BR" sz="2800" dirty="0"/>
                  <a:t> 001001</a:t>
                </a:r>
                <a:r>
                  <a:rPr lang="pt-BR" sz="2800" dirty="0" smtClean="0"/>
                  <a:t>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665" t="-3947" r="-3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79581" y="5045590"/>
            <a:ext cx="5476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1600" dirty="0" smtClean="0">
                <a:solidFill>
                  <a:srgbClr val="FF0000"/>
                </a:solidFill>
              </a:rPr>
              <a:t>Vermelho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1" y="1818055"/>
            <a:ext cx="5371890" cy="31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Modified Adaptive Query Tree </a:t>
            </a:r>
            <a:r>
              <a:rPr lang="en-US" sz="4000" dirty="0"/>
              <a:t>(MAQT)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</a:t>
                </a:r>
                <a:r>
                  <a:rPr lang="pt-BR" sz="2800" strike="sngStrike" dirty="0" smtClean="0"/>
                  <a:t>000100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000011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001010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001101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000000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001000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000101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001001</a:t>
                </a:r>
                <a:r>
                  <a:rPr lang="pt-BR" sz="2800" dirty="0" smtClean="0"/>
                  <a:t>,</a:t>
                </a:r>
                <a:r>
                  <a:rPr lang="pt-BR" sz="2800" strike="sngStrike" dirty="0" smtClean="0"/>
                  <a:t>000001</a:t>
                </a:r>
                <a:r>
                  <a:rPr lang="pt-BR" sz="2800" dirty="0" smtClean="0"/>
                  <a:t>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&lt;001000</a:t>
                </a:r>
                <a:r>
                  <a:rPr lang="pt-BR" sz="2800" dirty="0"/>
                  <a:t>, </a:t>
                </a:r>
                <a:r>
                  <a:rPr lang="pt-BR" sz="2800" dirty="0" smtClean="0"/>
                  <a:t>001001&gt;</a:t>
                </a:r>
                <a:endParaRPr lang="pt-BR" sz="2800" dirty="0" smtClean="0">
                  <a:ea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sz="2800" dirty="0" smtClean="0"/>
                  <a:t> BAQT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665" t="-3070" r="-3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79581" y="5045590"/>
            <a:ext cx="5476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1600" dirty="0" smtClean="0">
                <a:solidFill>
                  <a:srgbClr val="FF0000"/>
                </a:solidFill>
              </a:rPr>
              <a:t>Vermelho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1" y="1845734"/>
            <a:ext cx="5371890" cy="31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4479271" cy="402336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4 protocolos foram testados:</a:t>
            </a:r>
          </a:p>
          <a:p>
            <a:pPr lvl="1"/>
            <a:r>
              <a:rPr lang="pt-BR" sz="2400" dirty="0" smtClean="0"/>
              <a:t>BQT</a:t>
            </a:r>
          </a:p>
          <a:p>
            <a:pPr lvl="1"/>
            <a:r>
              <a:rPr lang="pt-BR" sz="2400" dirty="0" smtClean="0"/>
              <a:t>MQT (com M = 16)</a:t>
            </a:r>
          </a:p>
          <a:p>
            <a:pPr lvl="1"/>
            <a:r>
              <a:rPr lang="pt-BR" sz="2400" dirty="0" smtClean="0"/>
              <a:t>BAQT</a:t>
            </a:r>
          </a:p>
          <a:p>
            <a:pPr lvl="1"/>
            <a:r>
              <a:rPr lang="pt-BR" sz="2400" dirty="0" smtClean="0"/>
              <a:t>MAQT</a:t>
            </a:r>
          </a:p>
          <a:p>
            <a:pPr lvl="1"/>
            <a:endParaRPr lang="pt-BR" sz="2400" dirty="0"/>
          </a:p>
          <a:p>
            <a:r>
              <a:rPr lang="pt-BR" sz="2800" dirty="0" smtClean="0"/>
              <a:t>Experimento 1: </a:t>
            </a:r>
          </a:p>
          <a:p>
            <a:pPr lvl="1"/>
            <a:r>
              <a:rPr lang="pt-BR" sz="2600" dirty="0" smtClean="0"/>
              <a:t>Ids das etiquetas gerados randomicamente (96 bits)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84" y="1845734"/>
            <a:ext cx="5937161" cy="25344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576552" y="4893972"/>
                <a:ext cx="55791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ciclos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em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colisão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ciclos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ociosos</a:t>
                </a:r>
                <a:endPara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ciclos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totais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52" y="4893972"/>
                <a:ext cx="5579128" cy="923330"/>
              </a:xfrm>
              <a:prstGeom prst="rect">
                <a:avLst/>
              </a:prstGeom>
              <a:blipFill rotWithShape="0">
                <a:blip r:embed="rId3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1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4363363" cy="4023360"/>
          </a:xfrm>
        </p:spPr>
        <p:txBody>
          <a:bodyPr>
            <a:normAutofit lnSpcReduction="10000"/>
          </a:bodyPr>
          <a:lstStyle/>
          <a:p>
            <a:r>
              <a:rPr lang="pt-BR" sz="2800" dirty="0" smtClean="0"/>
              <a:t>4 protocolos foram testados:</a:t>
            </a:r>
          </a:p>
          <a:p>
            <a:pPr lvl="1"/>
            <a:r>
              <a:rPr lang="pt-BR" sz="2400" dirty="0" smtClean="0"/>
              <a:t>BQT</a:t>
            </a:r>
          </a:p>
          <a:p>
            <a:pPr lvl="1"/>
            <a:r>
              <a:rPr lang="pt-BR" sz="2400" dirty="0" smtClean="0"/>
              <a:t>MQT (com M = 16)</a:t>
            </a:r>
          </a:p>
          <a:p>
            <a:pPr lvl="1"/>
            <a:r>
              <a:rPr lang="pt-BR" sz="2400" dirty="0" smtClean="0"/>
              <a:t>BAQT</a:t>
            </a:r>
          </a:p>
          <a:p>
            <a:pPr lvl="1"/>
            <a:r>
              <a:rPr lang="pt-BR" sz="2400" dirty="0" smtClean="0"/>
              <a:t>MAQT</a:t>
            </a:r>
          </a:p>
          <a:p>
            <a:pPr lvl="1"/>
            <a:endParaRPr lang="pt-BR" sz="2400" dirty="0"/>
          </a:p>
          <a:p>
            <a:r>
              <a:rPr lang="pt-BR" sz="2800" dirty="0" smtClean="0"/>
              <a:t>Experimento 2: </a:t>
            </a:r>
          </a:p>
          <a:p>
            <a:pPr lvl="1"/>
            <a:r>
              <a:rPr lang="pt-BR" sz="2600" dirty="0" smtClean="0"/>
              <a:t>Ids similares (60 bits idênticos + 36 bits gerados randomicamente)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90" y="1948764"/>
            <a:ext cx="5962918" cy="24519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576552" y="4893972"/>
                <a:ext cx="55791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ciclos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em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colisão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ciclos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ociosos</a:t>
                </a:r>
                <a:endPara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ciclos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totais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52" y="4893972"/>
                <a:ext cx="5579128" cy="923330"/>
              </a:xfrm>
              <a:prstGeom prst="rect">
                <a:avLst/>
              </a:prstGeom>
              <a:blipFill rotWithShape="0">
                <a:blip r:embed="rId3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Como esperado, </a:t>
            </a:r>
          </a:p>
          <a:p>
            <a:pPr lvl="1"/>
            <a:r>
              <a:rPr lang="pt-BR" sz="2400" dirty="0" smtClean="0"/>
              <a:t>BATQ teve o melhor desempenho no experimento 1;</a:t>
            </a:r>
          </a:p>
          <a:p>
            <a:pPr lvl="1"/>
            <a:r>
              <a:rPr lang="pt-BR" sz="2400" dirty="0" smtClean="0"/>
              <a:t>MATQ teve o melhor desempenho no experimento 2.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84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Law, </a:t>
            </a:r>
            <a:r>
              <a:rPr lang="en-US" dirty="0" err="1"/>
              <a:t>Ching</a:t>
            </a:r>
            <a:r>
              <a:rPr lang="en-US" dirty="0"/>
              <a:t>, </a:t>
            </a:r>
            <a:r>
              <a:rPr lang="en-US" dirty="0" err="1"/>
              <a:t>Kayi</a:t>
            </a:r>
            <a:r>
              <a:rPr lang="en-US" dirty="0"/>
              <a:t> Lee, and Kai-Yeung Siu. "Efficient memoryless protocol for tag identification." </a:t>
            </a:r>
            <a:r>
              <a:rPr lang="en-US" i="1" dirty="0"/>
              <a:t>Proceedings of the 4th international workshop on Discrete algorithms and methods for mobile computing and communications</a:t>
            </a:r>
            <a:r>
              <a:rPr lang="en-US" dirty="0"/>
              <a:t>. ACM, 2000.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Yang</a:t>
            </a:r>
            <a:r>
              <a:rPr lang="en-US" dirty="0"/>
              <a:t>, </a:t>
            </a:r>
            <a:r>
              <a:rPr lang="en-US" dirty="0" err="1"/>
              <a:t>Ching-Nung</a:t>
            </a:r>
            <a:r>
              <a:rPr lang="en-US" dirty="0"/>
              <a:t>, et al. "A new adaptive query tree on resolving RFID tag collision." </a:t>
            </a:r>
            <a:r>
              <a:rPr lang="en-US" i="1" dirty="0"/>
              <a:t>RFID-Technology and Applications (RFID-TA), 2010 IEEE International Conference on</a:t>
            </a:r>
            <a:r>
              <a:rPr lang="en-US" dirty="0"/>
              <a:t>. IEEE, 2010.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- </a:t>
            </a:r>
            <a:r>
              <a:rPr lang="pt-BR" i="1" dirty="0" smtClean="0"/>
              <a:t>Base</a:t>
            </a:r>
            <a:r>
              <a:rPr lang="pt-BR" dirty="0" smtClean="0"/>
              <a:t> </a:t>
            </a:r>
            <a:r>
              <a:rPr lang="pt-BR" i="1" dirty="0" smtClean="0"/>
              <a:t>Query </a:t>
            </a:r>
            <a:r>
              <a:rPr lang="pt-BR" i="1" dirty="0" err="1" smtClean="0"/>
              <a:t>Tree</a:t>
            </a:r>
            <a:r>
              <a:rPr lang="pt-BR" i="1" dirty="0" smtClean="0"/>
              <a:t> </a:t>
            </a:r>
            <a:r>
              <a:rPr lang="pt-BR" dirty="0" smtClean="0"/>
              <a:t>(BQT)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292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Algoritmo básico para detecção de etiquetas de protocolo em árvore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Prefixo é incrementado bit a bit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3574112" cy="413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029200" cy="4168700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Algoritmo baseado em árvore de tamanho variável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pt-BR" sz="3200" b="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600" dirty="0" smtClean="0"/>
                  <a:t>BQT é uma MQT em que </a:t>
                </a:r>
                <a14:m>
                  <m:oMath xmlns:m="http://schemas.openxmlformats.org/officeDocument/2006/math"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3600" dirty="0" smtClean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pt-BR" sz="32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029200" cy="4168700"/>
              </a:xfrm>
              <a:blipFill rotWithShape="0">
                <a:blip r:embed="rId2"/>
                <a:stretch>
                  <a:fillRect l="-1091" t="-3070" r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033311" cy="427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{000000, 010011, 010010, 010001, 011000, 011110, 110010, 110100, 110111}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Query: </a:t>
                </a:r>
                <a14:m>
                  <m:oMath xmlns:m="http://schemas.openxmlformats.org/officeDocument/2006/math">
                    <m:r>
                      <a:rPr lang="pt-BR" sz="28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sz="2800" u="sng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Queue</a:t>
                </a:r>
                <a:r>
                  <a:rPr lang="pt-BR" sz="2800" dirty="0" smtClean="0"/>
                  <a:t>: {00,01,10,11}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665" t="-3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5734"/>
            <a:ext cx="5476097" cy="2180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9582" y="4134166"/>
            <a:ext cx="5476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0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010011, 010010, 010001, 011000, 011110, 110010, 110100, 110111}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b="1" dirty="0" smtClean="0"/>
              <a:t>00</a:t>
            </a:r>
            <a:r>
              <a:rPr lang="pt-BR" sz="2800" dirty="0" smtClean="0"/>
              <a:t>,</a:t>
            </a:r>
            <a:r>
              <a:rPr lang="pt-BR" sz="2800" u="sng" dirty="0" smtClean="0"/>
              <a:t>01</a:t>
            </a:r>
            <a:r>
              <a:rPr lang="pt-BR" sz="2800" dirty="0" smtClean="0"/>
              <a:t>,10,</a:t>
            </a:r>
            <a:r>
              <a:rPr lang="pt-BR" sz="2800" u="sng" dirty="0" smtClean="0"/>
              <a:t>11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{0100,0101,0110,0111,1100,1101,1110,1111}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5734"/>
            <a:ext cx="5476097" cy="21800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79582" y="4134166"/>
            <a:ext cx="5476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5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010011, 010010, 010001, </a:t>
            </a:r>
            <a:r>
              <a:rPr lang="pt-BR" sz="2800" strike="sngStrike" dirty="0" smtClean="0"/>
              <a:t>011000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011110</a:t>
            </a:r>
            <a:r>
              <a:rPr lang="pt-BR" sz="2800" dirty="0" smtClean="0"/>
              <a:t>, 110010, 110100, 110111}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u="sng" dirty="0" smtClean="0"/>
              <a:t>0100</a:t>
            </a:r>
            <a:r>
              <a:rPr lang="pt-BR" sz="2800" dirty="0" smtClean="0"/>
              <a:t>,0101,</a:t>
            </a:r>
            <a:r>
              <a:rPr lang="pt-BR" sz="2800" b="1" dirty="0" smtClean="0"/>
              <a:t>0110</a:t>
            </a:r>
            <a:r>
              <a:rPr lang="pt-BR" sz="2800" dirty="0" smtClean="0"/>
              <a:t>,</a:t>
            </a:r>
            <a:r>
              <a:rPr lang="pt-BR" sz="2800" b="1" dirty="0" smtClean="0"/>
              <a:t>0111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{1100,1101,1110,1111,010000,010001,010010,010011}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3" y="1845734"/>
            <a:ext cx="5476097" cy="2180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9582" y="4134166"/>
            <a:ext cx="5476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010011, 010010, 010001, </a:t>
            </a:r>
            <a:r>
              <a:rPr lang="pt-BR" sz="2800" strike="sngStrike" dirty="0" smtClean="0"/>
              <a:t>011000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011110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110010</a:t>
            </a:r>
            <a:r>
              <a:rPr lang="pt-BR" sz="2800" dirty="0" smtClean="0"/>
              <a:t>, 110100, 110111}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b="1" dirty="0"/>
              <a:t>1100</a:t>
            </a:r>
            <a:r>
              <a:rPr lang="pt-BR" sz="2800" dirty="0"/>
              <a:t>,</a:t>
            </a:r>
            <a:r>
              <a:rPr lang="pt-BR" sz="2800" u="sng" dirty="0"/>
              <a:t>1101</a:t>
            </a:r>
            <a:r>
              <a:rPr lang="pt-BR" sz="2800" dirty="0"/>
              <a:t>,1110,1111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{010000,010001,010010,010011,110000,110001,110010,110011}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5734"/>
            <a:ext cx="5476098" cy="2180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9582" y="4134166"/>
            <a:ext cx="5476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2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010011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010001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011110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110010</a:t>
            </a:r>
            <a:r>
              <a:rPr lang="pt-BR" sz="2800" dirty="0" smtClean="0"/>
              <a:t>, 110100, 110111}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dirty="0"/>
              <a:t>010000,</a:t>
            </a:r>
            <a:r>
              <a:rPr lang="pt-BR" sz="2800" b="1" dirty="0"/>
              <a:t>010001</a:t>
            </a:r>
            <a:r>
              <a:rPr lang="pt-BR" sz="2800" dirty="0"/>
              <a:t>,</a:t>
            </a:r>
            <a:r>
              <a:rPr lang="pt-BR" sz="2800" b="1" dirty="0"/>
              <a:t>010010</a:t>
            </a:r>
            <a:r>
              <a:rPr lang="pt-BR" sz="2800" dirty="0"/>
              <a:t>,</a:t>
            </a:r>
            <a:r>
              <a:rPr lang="pt-BR" sz="2800" b="1" dirty="0"/>
              <a:t>010011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{110000,110001,110010,110011}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5734"/>
            <a:ext cx="5476098" cy="2180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9582" y="4134166"/>
            <a:ext cx="5476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12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593</TotalTime>
  <Words>1107</Words>
  <Application>Microsoft Office PowerPoint</Application>
  <PresentationFormat>Widescreen</PresentationFormat>
  <Paragraphs>240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Retrospect</vt:lpstr>
      <vt:lpstr>A New Adaptive Query Tree on Resolving RFID Tag Collision</vt:lpstr>
      <vt:lpstr>Agenda</vt:lpstr>
      <vt:lpstr>Introdução - Base Query Tree (BQT)</vt:lpstr>
      <vt:lpstr>Introdução - M-ary tree based Query Tree (MQT)</vt:lpstr>
      <vt:lpstr>Introdução - M-ary tree based Query Tree (MQT)</vt:lpstr>
      <vt:lpstr>Introdução - M-ary tree based Query Tree (MQT)</vt:lpstr>
      <vt:lpstr>Introdução - M-ary tree based Query Tree (MQT)</vt:lpstr>
      <vt:lpstr>Introdução - M-ary tree based Query Tree (MQT)</vt:lpstr>
      <vt:lpstr>Introdução - M-ary tree based Query Tree (MQT)</vt:lpstr>
      <vt:lpstr>Introdução - M-ary tree based Query Tree (MQT)</vt:lpstr>
      <vt:lpstr>Proposta - Base Adaptive Query Tree (BAQT)</vt:lpstr>
      <vt:lpstr>Proposta - Base Adaptive Query Tree (BAQT)</vt:lpstr>
      <vt:lpstr>Proposta - Base Adaptive Query Tree (BAQT)</vt:lpstr>
      <vt:lpstr>Proposta - Base Adaptive Query Tree (BAQT)</vt:lpstr>
      <vt:lpstr>Proposta - Base Adaptive Query Tree (BAQT)</vt:lpstr>
      <vt:lpstr>Proposta - Base Adaptive Query Tree (BAQT)</vt:lpstr>
      <vt:lpstr>Proposta - Base Adaptive Query Tree (BAQT)</vt:lpstr>
      <vt:lpstr>Proposta - Modified Adaptive Query Tree (MAQT)</vt:lpstr>
      <vt:lpstr>Proposta - Modified Adaptive Query Tree (MAQT)</vt:lpstr>
      <vt:lpstr>Proposta - Modified Adaptive Query Tree (MAQT)</vt:lpstr>
      <vt:lpstr>Proposta - Modified Adaptive Query Tree (MAQT)</vt:lpstr>
      <vt:lpstr>Proposta - Modified Adaptive Query Tree (MAQT)</vt:lpstr>
      <vt:lpstr>Proposta - Modified Adaptive Query Tree (MAQT)</vt:lpstr>
      <vt:lpstr>Proposta - Modified Adaptive Query Tree (MAQT)</vt:lpstr>
      <vt:lpstr>Proposta - Modified Adaptive Query Tree (MAQT)</vt:lpstr>
      <vt:lpstr>Experimentos</vt:lpstr>
      <vt:lpstr>Experimentos</vt:lpstr>
      <vt:lpstr>Conclusão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Adaptive Query Tree on Resolving RFID Tag Collision</dc:title>
  <dc:creator>Victor Pimenta</dc:creator>
  <cp:lastModifiedBy>Victor Pimenta</cp:lastModifiedBy>
  <cp:revision>25</cp:revision>
  <dcterms:created xsi:type="dcterms:W3CDTF">2015-07-09T19:55:08Z</dcterms:created>
  <dcterms:modified xsi:type="dcterms:W3CDTF">2015-07-10T05:48:30Z</dcterms:modified>
</cp:coreProperties>
</file>