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Adaptive Query Tree on Resolving RFID Tag 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Ezequiel Matos</a:t>
            </a:r>
          </a:p>
          <a:p>
            <a:r>
              <a:rPr lang="pt-BR" dirty="0" smtClean="0"/>
              <a:t>Natalia cometi</a:t>
            </a:r>
          </a:p>
          <a:p>
            <a:r>
              <a:rPr lang="pt-BR" dirty="0" smtClean="0"/>
              <a:t>Victor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110000</a:t>
            </a:r>
            <a:r>
              <a:rPr lang="pt-BR" sz="2800" dirty="0" smtClean="0"/>
              <a:t>,110001,110010,</a:t>
            </a:r>
            <a:r>
              <a:rPr lang="pt-BR" sz="2800" b="1" dirty="0" smtClean="0"/>
              <a:t>110011 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baseado no MQT com um tamanho dinâmico de nós filhos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Alguns nós ociosos podem ser descartados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Quantidade de nós filhos depende do número de etiquetas em colisão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97839" cy="43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{000000,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</a:t>
                </a:r>
                <a14:m>
                  <m:oMath xmlns:m="http://schemas.openxmlformats.org/officeDocument/2006/math">
                    <m:r>
                      <a:rPr lang="pt-BR" sz="28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[5,9]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{000,001,010,011,100,101,110,111}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3801" r="-1862" b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 smtClean="0"/>
                  <a:t>000</a:t>
                </a:r>
                <a:r>
                  <a:rPr lang="pt-BR" sz="2800" dirty="0" smtClean="0"/>
                  <a:t>,001,</a:t>
                </a:r>
                <a:r>
                  <a:rPr lang="pt-BR" sz="2800" u="sng" dirty="0" smtClean="0"/>
                  <a:t>010</a:t>
                </a:r>
                <a:r>
                  <a:rPr lang="pt-BR" sz="2800" dirty="0" smtClean="0"/>
                  <a:t>,</a:t>
                </a:r>
                <a:r>
                  <a:rPr lang="pt-BR" sz="2800" u="sng" dirty="0" smtClean="0"/>
                  <a:t>011</a:t>
                </a:r>
                <a:r>
                  <a:rPr lang="pt-BR" sz="2800" dirty="0" smtClean="0"/>
                  <a:t>,100,101,</a:t>
                </a:r>
                <a:r>
                  <a:rPr lang="pt-BR" sz="2800" u="sng" dirty="0" smtClean="0"/>
                  <a:t>110</a:t>
                </a:r>
                <a:r>
                  <a:rPr lang="pt-BR" sz="2800" dirty="0" smtClean="0"/>
                  <a:t>,</a:t>
                </a:r>
                <a:r>
                  <a:rPr lang="pt-BR" sz="2800" dirty="0" smtClean="0">
                    <a:solidFill>
                      <a:srgbClr val="FF0000"/>
                    </a:solidFill>
                  </a:rPr>
                  <a:t>111</a:t>
                </a:r>
                <a:r>
                  <a:rPr lang="pt-BR" sz="2800" dirty="0" smtClean="0"/>
                  <a:t> &gt;</a:t>
                </a:r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=3,2,3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[3,4]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{01000,01001,01010,01011,0110,0111,11000,11001,11010,11011}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t="-3947" r="-319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31" y="1842091"/>
            <a:ext cx="5492748" cy="2403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</a:t>
                </a:r>
                <a:r>
                  <a:rPr lang="pt-BR" sz="2800" strike="sngStrike" dirty="0" smtClean="0"/>
                  <a:t>000000</a:t>
                </a:r>
                <a:r>
                  <a:rPr lang="pt-BR" sz="2800" dirty="0" smtClean="0"/>
                  <a:t>, 010011, 010010, </a:t>
                </a:r>
                <a:r>
                  <a:rPr lang="pt-BR" sz="2800" strike="sngStrike" dirty="0" smtClean="0"/>
                  <a:t>010001</a:t>
                </a:r>
                <a:r>
                  <a:rPr lang="pt-BR" sz="2800" dirty="0" smtClean="0"/>
                  <a:t>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Queries: &lt;</a:t>
                </a:r>
                <a:r>
                  <a:rPr lang="pt-BR" sz="2800" b="1" dirty="0"/>
                  <a:t>01000</a:t>
                </a:r>
                <a:r>
                  <a:rPr lang="pt-BR" sz="2800" dirty="0"/>
                  <a:t>,</a:t>
                </a:r>
                <a:r>
                  <a:rPr lang="pt-BR" sz="2800" u="sng" dirty="0"/>
                  <a:t>01001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01010</a:t>
                </a:r>
                <a:r>
                  <a:rPr lang="pt-BR" sz="2800" dirty="0"/>
                  <a:t>,</a:t>
                </a:r>
                <a:r>
                  <a:rPr lang="pt-BR" sz="2800" dirty="0">
                    <a:solidFill>
                      <a:srgbClr val="FF0000"/>
                    </a:solidFill>
                  </a:rPr>
                  <a:t>01011</a:t>
                </a:r>
                <a:r>
                  <a:rPr lang="pt-BR" sz="2800" dirty="0" smtClean="0"/>
                  <a:t>&gt;</a:t>
                </a:r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sz="2800" b="0" i="1" dirty="0" smtClean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Queue</a:t>
                </a:r>
                <a:r>
                  <a:rPr lang="pt-BR" sz="2800" dirty="0"/>
                  <a:t>: </a:t>
                </a:r>
                <a:r>
                  <a:rPr lang="pt-BR" sz="2800" dirty="0" smtClean="0"/>
                  <a:t>{0110,0111,11000,11001,11010,11011,010010,010011}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266" t="-4678" r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43773" cy="23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0110</a:t>
            </a:r>
            <a:r>
              <a:rPr lang="pt-BR" sz="2800" dirty="0" smtClean="0"/>
              <a:t>,</a:t>
            </a:r>
            <a:r>
              <a:rPr lang="pt-BR" sz="2800" b="1" dirty="0" smtClean="0"/>
              <a:t>0111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{11000,11001,11010,11011,010010,010011}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93" y="1845432"/>
            <a:ext cx="5477476" cy="23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dirty="0"/>
              <a:t>11000,</a:t>
            </a:r>
            <a:r>
              <a:rPr lang="pt-BR" sz="2800" b="1" dirty="0"/>
              <a:t>11001</a:t>
            </a:r>
            <a:r>
              <a:rPr lang="pt-BR" sz="2800" dirty="0"/>
              <a:t>,</a:t>
            </a:r>
            <a:r>
              <a:rPr lang="pt-BR" sz="2800" b="1" dirty="0"/>
              <a:t>11010</a:t>
            </a:r>
            <a:r>
              <a:rPr lang="pt-BR" sz="2800" dirty="0"/>
              <a:t>,</a:t>
            </a:r>
            <a:r>
              <a:rPr lang="pt-BR" sz="2800" b="1" dirty="0"/>
              <a:t>11011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6984"/>
            <a:ext cx="5473240" cy="2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110111</a:t>
            </a:r>
            <a:r>
              <a:rPr lang="pt-BR" sz="2800" dirty="0" smtClean="0"/>
              <a:t>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010010</a:t>
            </a:r>
            <a:r>
              <a:rPr lang="pt-BR" sz="2800" dirty="0" smtClean="0"/>
              <a:t>,</a:t>
            </a:r>
            <a:r>
              <a:rPr lang="pt-BR" sz="2800" b="1" dirty="0" smtClean="0"/>
              <a:t>010011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79582" y="4242163"/>
            <a:ext cx="5476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</a:p>
          <a:p>
            <a:r>
              <a:rPr lang="pt-BR" sz="2800" dirty="0" smtClean="0">
                <a:solidFill>
                  <a:srgbClr val="FF0000"/>
                </a:solidFill>
              </a:rPr>
              <a:t>Vermelho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Descartado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1" y="1845734"/>
            <a:ext cx="5476097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Modified Adaptive Query Tree (MAQT)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pensado para lidar com problemas de </a:t>
            </a:r>
            <a:r>
              <a:rPr lang="pt-BR" sz="3200" i="1" dirty="0" err="1" smtClean="0"/>
              <a:t>warehousing</a:t>
            </a:r>
            <a:endParaRPr lang="pt-BR" sz="32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Segmento fixo e segmento variável do EPC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Utilização combinada do BQT e do BAQT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117386" cy="32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(MAQT)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69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Introdução </a:t>
            </a:r>
            <a:endParaRPr lang="pt-BR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smtClean="0"/>
              <a:t>Base Query </a:t>
            </a:r>
            <a:r>
              <a:rPr lang="pt-BR" sz="2800" i="1" dirty="0" err="1" smtClean="0"/>
              <a:t>Tree</a:t>
            </a:r>
            <a:r>
              <a:rPr lang="pt-BR" sz="2800" i="1" dirty="0" smtClean="0"/>
              <a:t> </a:t>
            </a:r>
            <a:r>
              <a:rPr lang="pt-BR" sz="2800" dirty="0" smtClean="0"/>
              <a:t>(BQT)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err="1"/>
              <a:t>M-ary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based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(MQT</a:t>
            </a:r>
            <a:r>
              <a:rPr lang="pt-BR" sz="2800" dirty="0" smtClean="0"/>
              <a:t>)</a:t>
            </a:r>
            <a:endParaRPr lang="pt-BR" sz="28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Proposta: </a:t>
            </a:r>
            <a:r>
              <a:rPr lang="pt-BR" sz="3200" i="1" dirty="0" err="1" smtClean="0"/>
              <a:t>Adaptative</a:t>
            </a:r>
            <a:r>
              <a:rPr lang="pt-BR" sz="3200" i="1" dirty="0" smtClean="0"/>
              <a:t> Query </a:t>
            </a:r>
            <a:r>
              <a:rPr lang="pt-BR" sz="3200" i="1" dirty="0" err="1" smtClean="0"/>
              <a:t>Tree</a:t>
            </a:r>
            <a:r>
              <a:rPr lang="pt-BR" sz="3200" i="1" dirty="0" smtClean="0"/>
              <a:t> </a:t>
            </a:r>
            <a:r>
              <a:rPr lang="pt-BR" sz="3200" dirty="0" smtClean="0"/>
              <a:t>(AQT)</a:t>
            </a:r>
            <a:endParaRPr lang="pt-BR" sz="3200" i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/>
              <a:t>Base </a:t>
            </a:r>
            <a:r>
              <a:rPr lang="pt-BR" sz="2800" i="1" dirty="0" err="1"/>
              <a:t>Adaptive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</a:t>
            </a:r>
            <a:r>
              <a:rPr lang="pt-BR" sz="2800" dirty="0" smtClean="0"/>
              <a:t>BAQT)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i="1" dirty="0"/>
              <a:t>Modified Adaptive Query Tree </a:t>
            </a:r>
            <a:r>
              <a:rPr lang="en-US" sz="2800" dirty="0"/>
              <a:t>(MAQT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Experimentos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Conclusão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</a:t>
            </a:r>
            <a:r>
              <a:rPr lang="pt-BR" i="1" dirty="0" smtClean="0"/>
              <a:t>Base</a:t>
            </a:r>
            <a:r>
              <a:rPr lang="pt-BR" dirty="0" smtClean="0"/>
              <a:t> </a:t>
            </a:r>
            <a:r>
              <a:rPr lang="pt-BR" i="1" dirty="0" smtClean="0"/>
              <a:t>Query </a:t>
            </a:r>
            <a:r>
              <a:rPr lang="pt-BR" i="1" dirty="0" err="1" smtClean="0"/>
              <a:t>Tree</a:t>
            </a:r>
            <a:r>
              <a:rPr lang="pt-BR" i="1" dirty="0" smtClean="0"/>
              <a:t> </a:t>
            </a:r>
            <a:r>
              <a:rPr lang="pt-BR" dirty="0" smtClean="0"/>
              <a:t>(BQT)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básico para detecção de etiquetas de protocolo em árvore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Prefixo é incrementado bit a bit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3574112" cy="41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Algoritmo baseado em árvore de tamanho variável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pt-BR" sz="3200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600" dirty="0" smtClean="0"/>
                  <a:t>BQT é uma MQT em que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3600" dirty="0" smtClean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  <a:blipFill rotWithShape="0">
                <a:blip r:embed="rId2"/>
                <a:stretch>
                  <a:fillRect l="-1091" t="-3070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33311" cy="4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Exemplo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Tags</a:t>
                </a:r>
                <a:r>
                  <a:rPr lang="pt-BR" sz="2800" dirty="0" smtClean="0"/>
                  <a:t>: {000000, 010011, 010010, 010001, 011000, 011110, 110010, 110100, 110111}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smtClean="0"/>
                  <a:t>Query: </a:t>
                </a:r>
                <a14:m>
                  <m:oMath xmlns:m="http://schemas.openxmlformats.org/officeDocument/2006/math">
                    <m:r>
                      <a:rPr lang="pt-BR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sz="2800" u="sng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800" dirty="0" err="1" smtClean="0"/>
                  <a:t>Queue</a:t>
                </a:r>
                <a:r>
                  <a:rPr lang="pt-BR" sz="2800" dirty="0" smtClean="0"/>
                  <a:t>: {00,01,10,11}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582302" cy="4168700"/>
              </a:xfrm>
              <a:blipFill rotWithShape="0">
                <a:blip r:embed="rId2"/>
                <a:stretch>
                  <a:fillRect l="-665" t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011000, 011110,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 smtClean="0"/>
              <a:t>00</a:t>
            </a:r>
            <a:r>
              <a:rPr lang="pt-BR" sz="2800" dirty="0" smtClean="0"/>
              <a:t>,</a:t>
            </a:r>
            <a:r>
              <a:rPr lang="pt-BR" sz="2800" u="sng" dirty="0" smtClean="0"/>
              <a:t>01</a:t>
            </a:r>
            <a:r>
              <a:rPr lang="pt-BR" sz="2800" dirty="0" smtClean="0"/>
              <a:t>,10,</a:t>
            </a:r>
            <a:r>
              <a:rPr lang="pt-BR" sz="2800" u="sng" dirty="0" smtClean="0"/>
              <a:t>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{0100,0101,0110,0111,1100,1101,1110,1111}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7" cy="2180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110010,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u="sng" dirty="0" smtClean="0"/>
              <a:t>0100</a:t>
            </a:r>
            <a:r>
              <a:rPr lang="pt-BR" sz="2800" dirty="0" smtClean="0"/>
              <a:t>,0101,</a:t>
            </a:r>
            <a:r>
              <a:rPr lang="pt-BR" sz="2800" b="1" dirty="0" smtClean="0"/>
              <a:t>0110</a:t>
            </a:r>
            <a:r>
              <a:rPr lang="pt-BR" sz="2800" dirty="0" smtClean="0"/>
              <a:t>,</a:t>
            </a:r>
            <a:r>
              <a:rPr lang="pt-BR" sz="2800" b="1" dirty="0" smtClean="0"/>
              <a:t>0111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{1100,1101,1110,1111,010000,010001,010010,010011}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1845734"/>
            <a:ext cx="5476097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010011, 010010, 010001,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b="1" dirty="0"/>
              <a:t>1100</a:t>
            </a:r>
            <a:r>
              <a:rPr lang="pt-BR" sz="2800" dirty="0"/>
              <a:t>,</a:t>
            </a:r>
            <a:r>
              <a:rPr lang="pt-BR" sz="2800" u="sng" dirty="0"/>
              <a:t>1101</a:t>
            </a:r>
            <a:r>
              <a:rPr lang="pt-BR" sz="2800" dirty="0"/>
              <a:t>,1110,1111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{010000,010001,010010,010011,110000,110001,110010,110011}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82302" cy="41687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 smtClean="0"/>
              <a:t>Tags</a:t>
            </a:r>
            <a:r>
              <a:rPr lang="pt-BR" sz="2800" dirty="0" smtClean="0"/>
              <a:t>: {</a:t>
            </a:r>
            <a:r>
              <a:rPr lang="pt-BR" sz="2800" strike="sngStrike" dirty="0" smtClean="0"/>
              <a:t>000000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010001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011000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011110</a:t>
            </a:r>
            <a:r>
              <a:rPr lang="pt-BR" sz="2800" dirty="0" smtClean="0"/>
              <a:t>, </a:t>
            </a:r>
            <a:r>
              <a:rPr lang="pt-BR" sz="2800" strike="sngStrike" dirty="0" smtClean="0"/>
              <a:t>110010</a:t>
            </a:r>
            <a:r>
              <a:rPr lang="pt-BR" sz="2800" dirty="0" smtClean="0"/>
              <a:t>, 110100, 110111}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smtClean="0"/>
              <a:t>Queries: &lt;</a:t>
            </a:r>
            <a:r>
              <a:rPr lang="pt-BR" sz="2800" dirty="0"/>
              <a:t>010000,</a:t>
            </a:r>
            <a:r>
              <a:rPr lang="pt-BR" sz="2800" b="1" dirty="0"/>
              <a:t>010001</a:t>
            </a:r>
            <a:r>
              <a:rPr lang="pt-BR" sz="2800" dirty="0"/>
              <a:t>,</a:t>
            </a:r>
            <a:r>
              <a:rPr lang="pt-BR" sz="2800" b="1" dirty="0"/>
              <a:t>010010</a:t>
            </a:r>
            <a:r>
              <a:rPr lang="pt-BR" sz="2800" dirty="0"/>
              <a:t>,</a:t>
            </a:r>
            <a:r>
              <a:rPr lang="pt-BR" sz="2800" b="1" dirty="0"/>
              <a:t>010011</a:t>
            </a:r>
            <a:r>
              <a:rPr lang="pt-BR" sz="2800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dirty="0" err="1"/>
              <a:t>Queue</a:t>
            </a:r>
            <a:r>
              <a:rPr lang="pt-BR" sz="2800" dirty="0"/>
              <a:t>: </a:t>
            </a:r>
            <a:r>
              <a:rPr lang="pt-BR" sz="2800" dirty="0" smtClean="0"/>
              <a:t>{110000,110001,110010,110011}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2" y="1845734"/>
            <a:ext cx="5476098" cy="2180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582" y="4134166"/>
            <a:ext cx="5476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Sucesso</a:t>
            </a:r>
          </a:p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Branco: Ocioso</a:t>
            </a:r>
          </a:p>
          <a:p>
            <a:r>
              <a:rPr lang="pt-BR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Cinza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Conflito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</TotalTime>
  <Words>793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A New Adaptive Query Tree on Resolving RFID Tag Collision</vt:lpstr>
      <vt:lpstr>Agenda</vt:lpstr>
      <vt:lpstr>Introdução - Base Query Tree (BQT)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Introdução - M-ary tree based Query Tree (MQT)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Base Adaptive Query Tree (BAQT)</vt:lpstr>
      <vt:lpstr>Proposta - Modified Adaptive Query Tree (MAQT)</vt:lpstr>
      <vt:lpstr>Proposta - Modified Adaptive Query Tree (MAQT)</vt:lpstr>
      <vt:lpstr>Experimentos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Adaptive Query Tree on Resolving RFID Tag Collision</dc:title>
  <dc:creator>Victor Pimenta</dc:creator>
  <cp:lastModifiedBy>Victor Pimenta</cp:lastModifiedBy>
  <cp:revision>18</cp:revision>
  <dcterms:created xsi:type="dcterms:W3CDTF">2015-07-09T19:55:08Z</dcterms:created>
  <dcterms:modified xsi:type="dcterms:W3CDTF">2015-07-10T04:02:55Z</dcterms:modified>
</cp:coreProperties>
</file>