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84" r:id="rId4"/>
    <p:sldId id="272" r:id="rId5"/>
    <p:sldId id="271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-90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0822-9BB1-4539-B66C-E11F044A45D2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F500-B0A4-490C-8E32-3F2619AB8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2927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0822-9BB1-4539-B66C-E11F044A45D2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F500-B0A4-490C-8E32-3F2619AB8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854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0822-9BB1-4539-B66C-E11F044A45D2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F500-B0A4-490C-8E32-3F2619AB8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0694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0822-9BB1-4539-B66C-E11F044A45D2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F500-B0A4-490C-8E32-3F2619AB8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1296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0822-9BB1-4539-B66C-E11F044A45D2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F500-B0A4-490C-8E32-3F2619AB8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2284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0822-9BB1-4539-B66C-E11F044A45D2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F500-B0A4-490C-8E32-3F2619AB8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172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0822-9BB1-4539-B66C-E11F044A45D2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F500-B0A4-490C-8E32-3F2619AB8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676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0822-9BB1-4539-B66C-E11F044A45D2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F500-B0A4-490C-8E32-3F2619AB8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2160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0822-9BB1-4539-B66C-E11F044A45D2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F500-B0A4-490C-8E32-3F2619AB8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413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0822-9BB1-4539-B66C-E11F044A45D2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F500-B0A4-490C-8E32-3F2619AB8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5170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0822-9BB1-4539-B66C-E11F044A45D2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F500-B0A4-490C-8E32-3F2619AB8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562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0822-9BB1-4539-B66C-E11F044A45D2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CF500-B0A4-490C-8E32-3F2619AB8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401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7490" y="2630042"/>
            <a:ext cx="7455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오디오 튜닝 서비스 </a:t>
            </a:r>
            <a:r>
              <a:rPr lang="ko-KR" altLang="en-US" sz="2800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스마트폰</a:t>
            </a:r>
            <a:r>
              <a:rPr lang="en-US" altLang="ko-KR" sz="28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lang="ko-KR" altLang="en-US" sz="28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용</a:t>
            </a:r>
            <a:endParaRPr lang="en-US" altLang="ko-KR" sz="2800" b="1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647" y="3275935"/>
            <a:ext cx="26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DMCsys</a:t>
            </a:r>
            <a:endParaRPr lang="ko-KR" altLang="en-US" sz="2400" b="1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4005" y="3190374"/>
            <a:ext cx="11487168" cy="533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miter lim="800000"/>
            <a:headEnd/>
            <a:tailEnd type="none" w="med" len="sm"/>
          </a:ln>
        </p:spPr>
        <p:txBody>
          <a:bodyPr wrap="none" lIns="94274" tIns="49024" rIns="94274" bIns="49024" anchor="ctr"/>
          <a:lstStyle/>
          <a:p>
            <a:pPr>
              <a:defRPr/>
            </a:pPr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7844589" y="2697649"/>
            <a:ext cx="3868020" cy="4556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84692" tIns="42346" rIns="84692" bIns="42346">
            <a:spAutoFit/>
          </a:bodyPr>
          <a:lstStyle/>
          <a:p>
            <a:pPr algn="r">
              <a:spcBef>
                <a:spcPct val="50000"/>
              </a:spcBef>
            </a:pPr>
            <a:r>
              <a:rPr lang="ko-KR" altLang="en-US" sz="2400" b="1" dirty="0" smtClean="0">
                <a:latin typeface="굴림" pitchFamily="50" charset="-127"/>
                <a:ea typeface="굴림" pitchFamily="50" charset="-127"/>
                <a:cs typeface="Arial" charset="0"/>
              </a:rPr>
              <a:t>스토리 보드 </a:t>
            </a:r>
            <a:endParaRPr lang="en-US" altLang="ko-KR" sz="2400" b="1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Arial" charset="0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8347" y="6071687"/>
            <a:ext cx="938212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0843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roup 163"/>
          <p:cNvGraphicFramePr>
            <a:graphicFrameLocks noGrp="1"/>
          </p:cNvGraphicFramePr>
          <p:nvPr/>
        </p:nvGraphicFramePr>
        <p:xfrm>
          <a:off x="273050" y="414338"/>
          <a:ext cx="11729653" cy="5803587"/>
        </p:xfrm>
        <a:graphic>
          <a:graphicData uri="http://schemas.openxmlformats.org/drawingml/2006/table">
            <a:tbl>
              <a:tblPr/>
              <a:tblGrid>
                <a:gridCol w="978408"/>
                <a:gridCol w="1074000"/>
                <a:gridCol w="4534041"/>
                <a:gridCol w="4069205"/>
                <a:gridCol w="1073999"/>
              </a:tblGrid>
              <a:tr h="309223"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Revision</a:t>
                      </a:r>
                    </a:p>
                  </a:txBody>
                  <a:tcPr marL="37881" marR="37881" marT="35715" marB="35715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Date</a:t>
                      </a:r>
                    </a:p>
                  </a:txBody>
                  <a:tcPr marL="37881" marR="37881" marT="35715" marB="35715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내용</a:t>
                      </a:r>
                    </a:p>
                  </a:txBody>
                  <a:tcPr marL="37881" marR="37881" marT="35715" marB="35715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변경사유</a:t>
                      </a:r>
                    </a:p>
                  </a:txBody>
                  <a:tcPr marL="37881" marR="37881" marT="35715" marB="35715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37881" marR="37881" marT="35715" marB="35715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1808"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v  0. 1</a:t>
                      </a: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2017.08.16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화면 스토리 보드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차 시안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Lee S H</a:t>
                      </a: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808"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808"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808"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808"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808"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808"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808"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990"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990"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990"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990"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990"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990"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990"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990"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990"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990"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56821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07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0" marR="37881" marT="71429" marB="3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3346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 descr="intro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79527" y="2496460"/>
            <a:ext cx="1034984" cy="1839971"/>
          </a:xfrm>
          <a:prstGeom prst="rect">
            <a:avLst/>
          </a:prstGeom>
        </p:spPr>
      </p:pic>
      <p:pic>
        <p:nvPicPr>
          <p:cNvPr id="38" name="그림 37" descr="intro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57318" y="2496460"/>
            <a:ext cx="1034984" cy="1839971"/>
          </a:xfrm>
          <a:prstGeom prst="rect">
            <a:avLst/>
          </a:prstGeom>
        </p:spPr>
      </p:pic>
      <p:pic>
        <p:nvPicPr>
          <p:cNvPr id="39" name="그림 38" descr="intro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20566" y="307527"/>
            <a:ext cx="1034984" cy="1839971"/>
          </a:xfrm>
          <a:prstGeom prst="rect">
            <a:avLst/>
          </a:prstGeom>
        </p:spPr>
      </p:pic>
      <p:pic>
        <p:nvPicPr>
          <p:cNvPr id="40" name="그림 39" descr="intro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01991" y="2496459"/>
            <a:ext cx="1034985" cy="183997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824560" y="2237063"/>
            <a:ext cx="986621" cy="187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intro</a:t>
            </a:r>
            <a:endParaRPr lang="ko-KR" altLang="en-US" sz="1200" dirty="0"/>
          </a:p>
        </p:txBody>
      </p:sp>
      <p:sp>
        <p:nvSpPr>
          <p:cNvPr id="42" name="오른쪽 화살표 41"/>
          <p:cNvSpPr/>
          <p:nvPr/>
        </p:nvSpPr>
        <p:spPr>
          <a:xfrm rot="16200000">
            <a:off x="5408778" y="2098957"/>
            <a:ext cx="180960" cy="232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 descr="intro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20566" y="2496459"/>
            <a:ext cx="1034984" cy="1839973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5359590" y="2472108"/>
            <a:ext cx="243750" cy="243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359590" y="4126006"/>
            <a:ext cx="243750" cy="243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 descr="intro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04974" y="4829869"/>
            <a:ext cx="1034984" cy="1839971"/>
          </a:xfrm>
          <a:prstGeom prst="rect">
            <a:avLst/>
          </a:prstGeom>
        </p:spPr>
      </p:pic>
      <p:sp>
        <p:nvSpPr>
          <p:cNvPr id="47" name="오른쪽 화살표 46"/>
          <p:cNvSpPr/>
          <p:nvPr/>
        </p:nvSpPr>
        <p:spPr>
          <a:xfrm rot="5400000">
            <a:off x="5389835" y="4361715"/>
            <a:ext cx="218846" cy="232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화살표 47"/>
          <p:cNvSpPr/>
          <p:nvPr/>
        </p:nvSpPr>
        <p:spPr>
          <a:xfrm>
            <a:off x="5025294" y="3320483"/>
            <a:ext cx="217938" cy="232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 descr="intro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14117" y="4829869"/>
            <a:ext cx="1034983" cy="1839971"/>
          </a:xfrm>
          <a:prstGeom prst="rect">
            <a:avLst/>
          </a:prstGeom>
        </p:spPr>
      </p:pic>
      <p:sp>
        <p:nvSpPr>
          <p:cNvPr id="50" name="타원 49"/>
          <p:cNvSpPr/>
          <p:nvPr/>
        </p:nvSpPr>
        <p:spPr>
          <a:xfrm>
            <a:off x="7624998" y="4167875"/>
            <a:ext cx="243750" cy="243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190816" y="2243512"/>
            <a:ext cx="1664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앨범이미지가 없을 경우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9090563" y="2224261"/>
            <a:ext cx="162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전체 앨범이미지 표현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4308198" y="4615419"/>
            <a:ext cx="1044137" cy="166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리스트 표현 </a:t>
            </a:r>
            <a:r>
              <a:rPr lang="en-US" altLang="ko-KR" sz="1000" dirty="0" smtClean="0"/>
              <a:t>A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5423789" y="4615419"/>
            <a:ext cx="1044137" cy="166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리스트 표현 </a:t>
            </a:r>
            <a:r>
              <a:rPr lang="en-US" altLang="ko-KR" sz="1000" dirty="0" smtClean="0"/>
              <a:t>B</a:t>
            </a:r>
            <a:endParaRPr lang="ko-KR" altLang="en-US" sz="1000" dirty="0"/>
          </a:p>
        </p:txBody>
      </p:sp>
      <p:sp>
        <p:nvSpPr>
          <p:cNvPr id="55" name="타원 54"/>
          <p:cNvSpPr/>
          <p:nvPr/>
        </p:nvSpPr>
        <p:spPr>
          <a:xfrm>
            <a:off x="9983727" y="4145352"/>
            <a:ext cx="243750" cy="243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오른쪽 화살표 55"/>
          <p:cNvSpPr/>
          <p:nvPr/>
        </p:nvSpPr>
        <p:spPr>
          <a:xfrm rot="5400000">
            <a:off x="10004157" y="4400217"/>
            <a:ext cx="218846" cy="232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 descr="intro2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38067" y="4820244"/>
            <a:ext cx="1034983" cy="1839970"/>
          </a:xfrm>
          <a:prstGeom prst="rect">
            <a:avLst/>
          </a:prstGeom>
        </p:spPr>
      </p:pic>
      <p:pic>
        <p:nvPicPr>
          <p:cNvPr id="58" name="그림 57" descr="intro2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30943" y="4820244"/>
            <a:ext cx="1034983" cy="1839970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9717815" y="4950465"/>
            <a:ext cx="243750" cy="243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화살표 59"/>
          <p:cNvSpPr/>
          <p:nvPr/>
        </p:nvSpPr>
        <p:spPr>
          <a:xfrm>
            <a:off x="10374516" y="5627945"/>
            <a:ext cx="218846" cy="232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 descr="intro2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45207" y="307527"/>
            <a:ext cx="1034983" cy="1839971"/>
          </a:xfrm>
          <a:prstGeom prst="rect">
            <a:avLst/>
          </a:prstGeom>
        </p:spPr>
      </p:pic>
      <p:sp>
        <p:nvSpPr>
          <p:cNvPr id="62" name="오른쪽 화살표 61"/>
          <p:cNvSpPr/>
          <p:nvPr/>
        </p:nvSpPr>
        <p:spPr>
          <a:xfrm>
            <a:off x="6588855" y="837939"/>
            <a:ext cx="180960" cy="232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391833" y="299153"/>
            <a:ext cx="243750" cy="243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410892" y="77005"/>
            <a:ext cx="1044137" cy="166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6948431" y="77005"/>
            <a:ext cx="1044137" cy="166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환경설정</a:t>
            </a:r>
            <a:endParaRPr lang="ko-KR" altLang="en-US" sz="1000" dirty="0"/>
          </a:p>
        </p:txBody>
      </p:sp>
      <p:sp>
        <p:nvSpPr>
          <p:cNvPr id="66" name="오른쪽 화살표 65"/>
          <p:cNvSpPr/>
          <p:nvPr/>
        </p:nvSpPr>
        <p:spPr>
          <a:xfrm>
            <a:off x="8837109" y="3262732"/>
            <a:ext cx="205041" cy="232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436686" y="2243512"/>
            <a:ext cx="1044137" cy="187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6449102" y="5952339"/>
            <a:ext cx="1405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문의 사항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리스트 편집 기능은 없나요</a:t>
            </a:r>
            <a:r>
              <a:rPr lang="en-US" altLang="ko-KR" sz="10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87793" y="4921202"/>
            <a:ext cx="144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 , B</a:t>
            </a:r>
            <a:r>
              <a:rPr lang="ko-KR" altLang="en-US" sz="900" dirty="0" smtClean="0"/>
              <a:t>안 어떤 쪽이 좋을지 검토바랍니다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9254188" y="4605795"/>
            <a:ext cx="1025312" cy="166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이퀄라이져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79562" y="330920"/>
            <a:ext cx="247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스토리 보드</a:t>
            </a:r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1756026" y="423512"/>
            <a:ext cx="0" cy="612166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2242686" y="3157086"/>
            <a:ext cx="529390" cy="529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024636" y="3796355"/>
            <a:ext cx="98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실행아이</a:t>
            </a:r>
            <a:r>
              <a:rPr lang="ko-KR" altLang="en-US" sz="1200" dirty="0" smtClean="0"/>
              <a:t>콘</a:t>
            </a:r>
            <a:endParaRPr lang="ko-KR" altLang="en-US" sz="1200" dirty="0"/>
          </a:p>
        </p:txBody>
      </p:sp>
      <p:sp>
        <p:nvSpPr>
          <p:cNvPr id="77" name="오른쪽 화살표 76"/>
          <p:cNvSpPr/>
          <p:nvPr/>
        </p:nvSpPr>
        <p:spPr>
          <a:xfrm>
            <a:off x="3225370" y="3320483"/>
            <a:ext cx="217938" cy="232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2300613" y="4075413"/>
            <a:ext cx="1405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문의 사항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APP </a:t>
            </a:r>
            <a:r>
              <a:rPr lang="ko-KR" altLang="en-US" sz="1000" dirty="0" smtClean="0">
                <a:solidFill>
                  <a:srgbClr val="FF0000"/>
                </a:solidFill>
              </a:rPr>
              <a:t>타이틀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로고명을</a:t>
            </a:r>
            <a:r>
              <a:rPr lang="ko-KR" altLang="en-US" sz="1000" dirty="0" smtClean="0">
                <a:solidFill>
                  <a:srgbClr val="FF0000"/>
                </a:solidFill>
              </a:rPr>
              <a:t> 정해주세요</a:t>
            </a:r>
            <a:r>
              <a:rPr lang="en-US" altLang="ko-KR" sz="1000" dirty="0" smtClean="0">
                <a:solidFill>
                  <a:srgbClr val="FF0000"/>
                </a:solidFill>
              </a:rPr>
              <a:t>..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36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 bwMode="auto">
          <a:xfrm>
            <a:off x="0" y="0"/>
            <a:ext cx="12192000" cy="7096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84692" tIns="42346" rIns="84692" bIns="42346" anchor="ctr"/>
          <a:lstStyle/>
          <a:p>
            <a:pPr algn="r" defTabSz="846917">
              <a:spcBef>
                <a:spcPct val="50000"/>
              </a:spcBef>
              <a:defRPr/>
            </a:pPr>
            <a:endParaRPr lang="ko-KR" altLang="en-US" sz="3700" baseline="-25000" dirty="0">
              <a:solidFill>
                <a:schemeClr val="accent2"/>
              </a:solidFill>
              <a:latin typeface="Trebuchet MS" pitchFamily="34" charset="0"/>
              <a:ea typeface="돋움" pitchFamily="50" charset="-127"/>
            </a:endParaRPr>
          </a:p>
        </p:txBody>
      </p:sp>
      <p:pic>
        <p:nvPicPr>
          <p:cNvPr id="18" name="그림 17" descr="intro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707" y="1182391"/>
            <a:ext cx="2608998" cy="46382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4486" y="3676260"/>
            <a:ext cx="193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3219066" y="1138338"/>
            <a:ext cx="0" cy="474928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5065" y="148040"/>
            <a:ext cx="247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Startup Screen 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3495370" y="1327866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495370" y="1047118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72618" y="991127"/>
            <a:ext cx="1971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App </a:t>
            </a:r>
            <a:r>
              <a:rPr lang="ko-KR" altLang="en-US" sz="1050" dirty="0" smtClean="0"/>
              <a:t>로고 </a:t>
            </a:r>
            <a:r>
              <a:rPr lang="en-US" altLang="ko-KR" sz="1050" dirty="0" smtClean="0"/>
              <a:t>Icon</a:t>
            </a:r>
            <a:endParaRPr lang="ko-KR" alt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3666057" y="1284839"/>
            <a:ext cx="55741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프로그램 준비 </a:t>
            </a:r>
            <a:r>
              <a:rPr lang="en-US" altLang="ko-KR" sz="1050" dirty="0" smtClean="0"/>
              <a:t>Progress </a:t>
            </a:r>
            <a:r>
              <a:rPr lang="en-US" altLang="ko-KR" sz="1050" dirty="0" smtClean="0"/>
              <a:t>Icon </a:t>
            </a:r>
            <a:r>
              <a:rPr lang="en-US" altLang="ko-KR" sz="1050" dirty="0" smtClean="0">
                <a:sym typeface="Wingdings" pitchFamily="2" charset="2"/>
              </a:rPr>
              <a:t> </a:t>
            </a:r>
            <a:r>
              <a:rPr lang="ko-KR" altLang="en-US" sz="1050" dirty="0" smtClean="0">
                <a:sym typeface="Wingdings" pitchFamily="2" charset="2"/>
              </a:rPr>
              <a:t>버튼 주위 </a:t>
            </a:r>
            <a:r>
              <a:rPr lang="ko-KR" altLang="en-US" sz="1050" dirty="0" err="1" smtClean="0">
                <a:sym typeface="Wingdings" pitchFamily="2" charset="2"/>
              </a:rPr>
              <a:t>라이팅</a:t>
            </a:r>
            <a:r>
              <a:rPr lang="ko-KR" altLang="en-US" sz="1050" dirty="0" smtClean="0">
                <a:sym typeface="Wingdings" pitchFamily="2" charset="2"/>
              </a:rPr>
              <a:t> 깜빡임 애니메이션 적용</a:t>
            </a:r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  <p:sp>
        <p:nvSpPr>
          <p:cNvPr id="31" name="타원 30"/>
          <p:cNvSpPr/>
          <p:nvPr/>
        </p:nvSpPr>
        <p:spPr>
          <a:xfrm>
            <a:off x="1530846" y="2763376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769118" y="3225438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495370" y="1612148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66057" y="1569121"/>
            <a:ext cx="3864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회사로고 표시</a:t>
            </a:r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  <p:sp>
        <p:nvSpPr>
          <p:cNvPr id="35" name="타원 34"/>
          <p:cNvSpPr/>
          <p:nvPr/>
        </p:nvSpPr>
        <p:spPr>
          <a:xfrm>
            <a:off x="1501725" y="5491522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24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/>
          <p:cNvSpPr/>
          <p:nvPr/>
        </p:nvSpPr>
        <p:spPr bwMode="auto">
          <a:xfrm>
            <a:off x="0" y="0"/>
            <a:ext cx="12192000" cy="7096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84692" tIns="42346" rIns="84692" bIns="42346" anchor="ctr"/>
          <a:lstStyle/>
          <a:p>
            <a:pPr algn="r" defTabSz="846917">
              <a:spcBef>
                <a:spcPct val="50000"/>
              </a:spcBef>
              <a:defRPr/>
            </a:pPr>
            <a:endParaRPr lang="ko-KR" altLang="en-US" sz="3700" baseline="-25000" dirty="0">
              <a:solidFill>
                <a:schemeClr val="accent2"/>
              </a:solidFill>
              <a:latin typeface="Trebuchet MS" pitchFamily="34" charset="0"/>
              <a:ea typeface="돋움" pitchFamily="50" charset="-127"/>
            </a:endParaRPr>
          </a:p>
        </p:txBody>
      </p:sp>
      <p:pic>
        <p:nvPicPr>
          <p:cNvPr id="93" name="그림 92" descr="intro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7283" y="1182392"/>
            <a:ext cx="2608996" cy="4638216"/>
          </a:xfrm>
          <a:prstGeom prst="rect">
            <a:avLst/>
          </a:prstGeom>
        </p:spPr>
      </p:pic>
      <p:pic>
        <p:nvPicPr>
          <p:cNvPr id="85" name="그림 84" descr="intro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707" y="1182391"/>
            <a:ext cx="2608997" cy="46382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4484" y="3676260"/>
            <a:ext cx="193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7150555" y="1026370"/>
            <a:ext cx="0" cy="474928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0286" y="167292"/>
            <a:ext cx="207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Play Screen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62233" y="5730778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417535" y="1327866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417535" y="1601202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417535" y="1893334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17535" y="2185466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417535" y="2473257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417535" y="2761048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417535" y="3040434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17535" y="3317884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417535" y="3613946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10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417535" y="3907482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11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417535" y="4200912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417535" y="4481660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13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417535" y="4767063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14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417535" y="1047118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94783" y="991127"/>
            <a:ext cx="19717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리스트 </a:t>
            </a:r>
            <a:r>
              <a:rPr lang="ko-KR" altLang="en-US" sz="1050" dirty="0" err="1" smtClean="0"/>
              <a:t>콘트롤</a:t>
            </a:r>
            <a:r>
              <a:rPr lang="ko-KR" altLang="en-US" sz="1050" dirty="0" smtClean="0"/>
              <a:t> 화면으로 이동</a:t>
            </a:r>
            <a:endParaRPr lang="ko-KR" alt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7597553" y="1284839"/>
            <a:ext cx="3864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노래 제목을 표시하는 영역 </a:t>
            </a:r>
            <a:r>
              <a:rPr lang="en-US" altLang="ko-KR" sz="1050" dirty="0" smtClean="0"/>
              <a:t>: Font</a:t>
            </a:r>
            <a:r>
              <a:rPr lang="ko-KR" altLang="en-US" sz="1050" dirty="0" smtClean="0"/>
              <a:t>로 처리</a:t>
            </a:r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7600325" y="1561934"/>
            <a:ext cx="3146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아티스트 명을 표시하는 영역 </a:t>
            </a:r>
            <a:r>
              <a:rPr lang="en-US" altLang="ko-KR" sz="1050" dirty="0" smtClean="0"/>
              <a:t>: Font</a:t>
            </a:r>
            <a:r>
              <a:rPr lang="ko-KR" altLang="en-US" sz="1050" dirty="0" smtClean="0"/>
              <a:t>로 처리</a:t>
            </a:r>
            <a:endParaRPr lang="ko-KR" alt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7594782" y="1848875"/>
            <a:ext cx="3152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앨범 이미지 표기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없을 경우 </a:t>
            </a:r>
            <a:r>
              <a:rPr lang="en-US" altLang="ko-KR" sz="1050" dirty="0" smtClean="0"/>
              <a:t>Disk </a:t>
            </a:r>
            <a:r>
              <a:rPr lang="ko-KR" altLang="en-US" sz="1050" dirty="0" smtClean="0"/>
              <a:t>이미지로 표현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7600325" y="2142587"/>
            <a:ext cx="4158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마이크로 들어오는 노이즈의 </a:t>
            </a:r>
            <a:r>
              <a:rPr lang="en-US" altLang="ko-KR" sz="1050" dirty="0" smtClean="0"/>
              <a:t>Gain</a:t>
            </a:r>
            <a:r>
              <a:rPr lang="ko-KR" altLang="en-US" sz="1050" dirty="0" smtClean="0"/>
              <a:t>을 표시하는 </a:t>
            </a:r>
            <a:r>
              <a:rPr lang="en-US" altLang="ko-KR" sz="1050" dirty="0" smtClean="0"/>
              <a:t>Bar : 100% 10</a:t>
            </a:r>
            <a:r>
              <a:rPr lang="ko-KR" altLang="en-US" sz="1050" dirty="0" smtClean="0"/>
              <a:t>단계</a:t>
            </a:r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7578022" y="2716203"/>
            <a:ext cx="4613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노이즈의 </a:t>
            </a:r>
            <a:r>
              <a:rPr lang="en-US" altLang="ko-KR" sz="1050" dirty="0" smtClean="0"/>
              <a:t>Spectrum</a:t>
            </a:r>
            <a:r>
              <a:rPr lang="ko-KR" altLang="en-US" sz="1050" dirty="0" smtClean="0"/>
              <a:t>을 표시하는 창 </a:t>
            </a:r>
            <a:r>
              <a:rPr lang="en-US" altLang="ko-KR" sz="1050" dirty="0" smtClean="0"/>
              <a:t>: S/W</a:t>
            </a:r>
            <a:r>
              <a:rPr lang="ko-KR" altLang="en-US" sz="1050" dirty="0" smtClean="0"/>
              <a:t>에서 </a:t>
            </a:r>
            <a:r>
              <a:rPr lang="ko-KR" altLang="en-US" sz="1050" dirty="0"/>
              <a:t>선</a:t>
            </a:r>
            <a:r>
              <a:rPr lang="ko-KR" altLang="en-US" sz="1050" dirty="0" smtClean="0"/>
              <a:t>으로 </a:t>
            </a:r>
            <a:r>
              <a:rPr lang="en-US" altLang="ko-KR" sz="1050" dirty="0" smtClean="0"/>
              <a:t>10Band </a:t>
            </a:r>
            <a:r>
              <a:rPr lang="ko-KR" altLang="en-US" sz="1050" dirty="0" smtClean="0"/>
              <a:t>주파수 표시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  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7594784" y="2997591"/>
            <a:ext cx="4039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Repeat</a:t>
            </a:r>
            <a:r>
              <a:rPr lang="ko-KR" altLang="en-US" sz="1050" dirty="0"/>
              <a:t> </a:t>
            </a:r>
            <a:r>
              <a:rPr lang="en-US" altLang="ko-KR" sz="1050" dirty="0" smtClean="0"/>
              <a:t>Mode</a:t>
            </a:r>
            <a:r>
              <a:rPr lang="ko-KR" altLang="en-US" sz="1050" dirty="0" smtClean="0"/>
              <a:t>를 선택하는 버튼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7603099" y="3270727"/>
            <a:ext cx="13411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이전곡</a:t>
            </a:r>
            <a:r>
              <a:rPr lang="ko-KR" altLang="en-US" sz="1050" dirty="0" smtClean="0"/>
              <a:t> 선택 버튼</a:t>
            </a:r>
            <a:endParaRPr lang="ko-KR" alt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7594783" y="3571843"/>
            <a:ext cx="1615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Play | Pause </a:t>
            </a:r>
            <a:r>
              <a:rPr lang="ko-KR" altLang="en-US" sz="1050" dirty="0" smtClean="0"/>
              <a:t>선택 버튼</a:t>
            </a:r>
            <a:endParaRPr lang="ko-KR" altLang="en-US" sz="1050" dirty="0"/>
          </a:p>
        </p:txBody>
      </p:sp>
      <p:sp>
        <p:nvSpPr>
          <p:cNvPr id="50" name="타원 49"/>
          <p:cNvSpPr/>
          <p:nvPr/>
        </p:nvSpPr>
        <p:spPr>
          <a:xfrm>
            <a:off x="1236354" y="4226020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235618" y="4412094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706739" y="1692081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67035" y="2835348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00325" y="2429426"/>
            <a:ext cx="3146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RPM</a:t>
            </a:r>
            <a:r>
              <a:rPr lang="ko-KR" altLang="en-US" sz="1050" dirty="0" smtClean="0"/>
              <a:t>값을 표시하는 </a:t>
            </a:r>
            <a:r>
              <a:rPr lang="ko-KR" altLang="en-US" sz="1050" dirty="0" err="1" smtClean="0"/>
              <a:t>표시하는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Bar : 100% 10</a:t>
            </a:r>
            <a:r>
              <a:rPr lang="ko-KR" altLang="en-US" sz="1050" dirty="0" smtClean="0"/>
              <a:t>단계</a:t>
            </a:r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  <p:sp>
        <p:nvSpPr>
          <p:cNvPr id="55" name="타원 54"/>
          <p:cNvSpPr/>
          <p:nvPr/>
        </p:nvSpPr>
        <p:spPr>
          <a:xfrm>
            <a:off x="2666477" y="2801638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008473" y="3794434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2643538" y="4939858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892978" y="4898801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537863" y="4871510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10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160999" y="4877575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11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68595" y="4987984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69031" y="3855876"/>
            <a:ext cx="1282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다음곡</a:t>
            </a:r>
            <a:r>
              <a:rPr lang="ko-KR" altLang="en-US" sz="1050" dirty="0" smtClean="0"/>
              <a:t> 선택 버튼</a:t>
            </a:r>
            <a:endParaRPr lang="ko-KR" altLang="en-US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7575197" y="4148517"/>
            <a:ext cx="1615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Mix Mode </a:t>
            </a:r>
            <a:r>
              <a:rPr lang="ko-KR" altLang="en-US" sz="1050" dirty="0" smtClean="0"/>
              <a:t>선택 버튼</a:t>
            </a:r>
            <a:endParaRPr lang="ko-KR" altLang="en-US" sz="1050" dirty="0"/>
          </a:p>
        </p:txBody>
      </p:sp>
      <p:sp>
        <p:nvSpPr>
          <p:cNvPr id="75" name="타원 74"/>
          <p:cNvSpPr/>
          <p:nvPr/>
        </p:nvSpPr>
        <p:spPr>
          <a:xfrm>
            <a:off x="1353295" y="4562197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13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47776" y="4437955"/>
            <a:ext cx="16623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Time Progress </a:t>
            </a:r>
            <a:r>
              <a:rPr lang="ko-KR" altLang="en-US" sz="1050" dirty="0" smtClean="0"/>
              <a:t>표시 </a:t>
            </a:r>
            <a:r>
              <a:rPr lang="en-US" altLang="ko-KR" sz="1050" dirty="0" smtClean="0"/>
              <a:t>Bar</a:t>
            </a:r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7550016" y="4732050"/>
            <a:ext cx="19107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현재 재생시간 </a:t>
            </a:r>
            <a:r>
              <a:rPr lang="en-US" altLang="ko-KR" sz="1050" dirty="0" smtClean="0"/>
              <a:t>: Font</a:t>
            </a:r>
            <a:r>
              <a:rPr lang="ko-KR" altLang="en-US" sz="1050" dirty="0" smtClean="0"/>
              <a:t>로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처리</a:t>
            </a:r>
            <a:endParaRPr lang="ko-KR" altLang="en-US" sz="1050" dirty="0"/>
          </a:p>
        </p:txBody>
      </p:sp>
      <p:sp>
        <p:nvSpPr>
          <p:cNvPr id="78" name="타원 77"/>
          <p:cNvSpPr/>
          <p:nvPr/>
        </p:nvSpPr>
        <p:spPr>
          <a:xfrm>
            <a:off x="404161" y="4510932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14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2688467" y="4496360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15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417535" y="5026145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15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555500" y="4986322"/>
            <a:ext cx="1753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총 재생시간 </a:t>
            </a:r>
            <a:r>
              <a:rPr lang="en-US" altLang="ko-KR" sz="1050" dirty="0" smtClean="0"/>
              <a:t>: Font</a:t>
            </a:r>
            <a:r>
              <a:rPr lang="ko-KR" altLang="en-US" sz="1050" dirty="0" smtClean="0"/>
              <a:t>로 처리</a:t>
            </a:r>
            <a:endParaRPr lang="ko-KR" altLang="en-US" sz="1050" dirty="0"/>
          </a:p>
        </p:txBody>
      </p:sp>
      <p:sp>
        <p:nvSpPr>
          <p:cNvPr id="82" name="타원 81"/>
          <p:cNvSpPr/>
          <p:nvPr/>
        </p:nvSpPr>
        <p:spPr>
          <a:xfrm>
            <a:off x="7411768" y="5280061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16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561092" y="5240238"/>
            <a:ext cx="3592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추후 필요할 경우를 대비하여 공간을 확보하고 비워 놓음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84" name="타원 83"/>
          <p:cNvSpPr/>
          <p:nvPr/>
        </p:nvSpPr>
        <p:spPr>
          <a:xfrm>
            <a:off x="2599246" y="1419235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16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7411768" y="5531521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17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561092" y="5491698"/>
            <a:ext cx="3592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EQ </a:t>
            </a:r>
            <a:r>
              <a:rPr lang="ko-KR" altLang="en-US" sz="1050" dirty="0" smtClean="0"/>
              <a:t>설정 화면으로 이동하는 </a:t>
            </a:r>
            <a:r>
              <a:rPr lang="en-US" altLang="ko-KR" sz="1050" dirty="0" smtClean="0"/>
              <a:t>ICON.</a:t>
            </a:r>
            <a:endParaRPr lang="ko-KR" altLang="en-US" sz="1050" dirty="0"/>
          </a:p>
        </p:txBody>
      </p:sp>
      <p:sp>
        <p:nvSpPr>
          <p:cNvPr id="97" name="타원 96"/>
          <p:cNvSpPr/>
          <p:nvPr/>
        </p:nvSpPr>
        <p:spPr>
          <a:xfrm>
            <a:off x="2625296" y="5782567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17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7411768" y="5801436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18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561092" y="5755581"/>
            <a:ext cx="3592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Mute or Unmute ICON.</a:t>
            </a:r>
            <a:endParaRPr lang="ko-KR" altLang="en-US" sz="1050" dirty="0"/>
          </a:p>
        </p:txBody>
      </p:sp>
      <p:sp>
        <p:nvSpPr>
          <p:cNvPr id="101" name="타원 100"/>
          <p:cNvSpPr/>
          <p:nvPr/>
        </p:nvSpPr>
        <p:spPr>
          <a:xfrm>
            <a:off x="2168193" y="5728199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18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926534" y="5747450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19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7409019" y="6074709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19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561092" y="6034714"/>
            <a:ext cx="3592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노이즈의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Spectrum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ON/OFF</a:t>
            </a:r>
            <a:endParaRPr lang="ko-KR" altLang="en-US" sz="1050" dirty="0"/>
          </a:p>
        </p:txBody>
      </p:sp>
      <p:sp>
        <p:nvSpPr>
          <p:cNvPr id="89" name="타원 88"/>
          <p:cNvSpPr/>
          <p:nvPr/>
        </p:nvSpPr>
        <p:spPr>
          <a:xfrm>
            <a:off x="416395" y="1262077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20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409019" y="6401968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20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561092" y="6361973"/>
            <a:ext cx="3592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Slide </a:t>
            </a:r>
            <a:r>
              <a:rPr lang="en-US" altLang="ko-KR" sz="1050" dirty="0" smtClean="0"/>
              <a:t>Screen</a:t>
            </a:r>
            <a:r>
              <a:rPr lang="ko-KR" altLang="en-US" sz="1050" dirty="0" smtClean="0"/>
              <a:t>으로 가기</a:t>
            </a:r>
            <a:endParaRPr lang="ko-KR" altLang="en-US" sz="1050" dirty="0"/>
          </a:p>
        </p:txBody>
      </p:sp>
      <p:pic>
        <p:nvPicPr>
          <p:cNvPr id="92" name="그림 91" descr="intro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78941" y="1538528"/>
            <a:ext cx="2608997" cy="463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887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 bwMode="auto">
          <a:xfrm>
            <a:off x="0" y="0"/>
            <a:ext cx="12192000" cy="7096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84692" tIns="42346" rIns="84692" bIns="42346" anchor="ctr"/>
          <a:lstStyle/>
          <a:p>
            <a:pPr algn="r" defTabSz="846917">
              <a:spcBef>
                <a:spcPct val="50000"/>
              </a:spcBef>
              <a:defRPr/>
            </a:pPr>
            <a:endParaRPr lang="ko-KR" altLang="en-US" sz="3700" baseline="-25000" dirty="0">
              <a:solidFill>
                <a:schemeClr val="accent2"/>
              </a:solidFill>
              <a:latin typeface="Trebuchet MS" pitchFamily="34" charset="0"/>
              <a:ea typeface="돋움" pitchFamily="50" charset="-127"/>
            </a:endParaRPr>
          </a:p>
        </p:txBody>
      </p:sp>
      <p:pic>
        <p:nvPicPr>
          <p:cNvPr id="69" name="그림 68" descr="intro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2155" y="1182392"/>
            <a:ext cx="2608997" cy="4638216"/>
          </a:xfrm>
          <a:prstGeom prst="rect">
            <a:avLst/>
          </a:prstGeom>
        </p:spPr>
      </p:pic>
      <p:pic>
        <p:nvPicPr>
          <p:cNvPr id="68" name="그림 67" descr="intro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707" y="1182392"/>
            <a:ext cx="2608997" cy="4638216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>
            <a:off x="5704890" y="1026370"/>
            <a:ext cx="0" cy="474928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7882" y="176917"/>
            <a:ext cx="188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Play List Screen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5971870" y="1724106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971870" y="1997442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971870" y="2289574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971870" y="2581706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971870" y="2869497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971870" y="3157288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971870" y="3436674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971870" y="3714124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971870" y="4010186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10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971870" y="4303722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11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971870" y="4597152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971870" y="4877900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13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971870" y="5163303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14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971870" y="1047118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02110" y="998749"/>
            <a:ext cx="60898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화면으로 이동 </a:t>
            </a:r>
            <a:r>
              <a:rPr lang="en-US" altLang="ko-KR" sz="1050" dirty="0" smtClean="0"/>
              <a:t>ICON : 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하위 </a:t>
            </a:r>
            <a:r>
              <a:rPr lang="en-US" altLang="ko-KR" sz="1050" dirty="0" smtClean="0"/>
              <a:t>Deps</a:t>
            </a:r>
            <a:r>
              <a:rPr lang="ko-KR" altLang="en-US" sz="1050" dirty="0" smtClean="0"/>
              <a:t>로 이동될 경우 </a:t>
            </a:r>
            <a:r>
              <a:rPr lang="en-US" altLang="ko-KR" b="1" dirty="0" smtClean="0"/>
              <a:t>&lt;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로 아이콘이 변경되고 상위로 이동 할 수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있다</a:t>
            </a:r>
            <a:r>
              <a:rPr lang="en-US" altLang="ko-KR" sz="105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50" dirty="0" smtClean="0"/>
              <a:t>Top</a:t>
            </a:r>
            <a:r>
              <a:rPr lang="ko-KR" altLang="en-US" sz="1050" dirty="0" smtClean="0"/>
              <a:t>일 경우 환경설정 화면 선택 </a:t>
            </a:r>
            <a:r>
              <a:rPr lang="en-US" altLang="ko-KR" sz="1050" dirty="0" smtClean="0"/>
              <a:t>Slide Screen</a:t>
            </a:r>
            <a:r>
              <a:rPr lang="ko-KR" altLang="en-US" sz="1050" dirty="0" smtClean="0"/>
              <a:t>이 돌출된다</a:t>
            </a:r>
            <a:r>
              <a:rPr lang="en-US" altLang="ko-KR" sz="1050" dirty="0" smtClean="0"/>
              <a:t>.</a:t>
            </a:r>
            <a:r>
              <a:rPr lang="ko-KR" altLang="en-US" sz="1050" dirty="0" smtClean="0"/>
              <a:t> </a:t>
            </a:r>
            <a:endParaRPr lang="ko-KR" alt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6102112" y="1681079"/>
            <a:ext cx="42836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노래가 들어있는 영역 표시 </a:t>
            </a:r>
            <a:r>
              <a:rPr lang="en-US" altLang="ko-KR" sz="1050" dirty="0" smtClean="0"/>
              <a:t>: Font</a:t>
            </a:r>
            <a:r>
              <a:rPr lang="ko-KR" altLang="en-US" sz="1050" dirty="0" smtClean="0"/>
              <a:t>로 처리 </a:t>
            </a:r>
            <a:r>
              <a:rPr lang="en-US" altLang="ko-KR" sz="1050" dirty="0" smtClean="0"/>
              <a:t>(SD Card </a:t>
            </a:r>
            <a:r>
              <a:rPr lang="ko-KR" altLang="en-US" sz="1050" dirty="0" smtClean="0"/>
              <a:t>또는 저장 영역</a:t>
            </a:r>
            <a:r>
              <a:rPr lang="en-US" altLang="ko-KR" sz="1050" dirty="0" smtClean="0"/>
              <a:t>) </a:t>
            </a:r>
            <a:endParaRPr lang="ko-KR" alt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6102110" y="1958174"/>
            <a:ext cx="3146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전체 노래로 </a:t>
            </a:r>
            <a:r>
              <a:rPr lang="ko-KR" altLang="en-US" sz="1050" dirty="0" err="1" smtClean="0"/>
              <a:t>리스트하는</a:t>
            </a:r>
            <a:r>
              <a:rPr lang="ko-KR" altLang="en-US" sz="1050" dirty="0" smtClean="0"/>
              <a:t> 선택 영역 </a:t>
            </a:r>
            <a:r>
              <a:rPr lang="en-US" altLang="ko-KR" sz="1050" dirty="0" smtClean="0"/>
              <a:t>: Font</a:t>
            </a:r>
            <a:r>
              <a:rPr lang="ko-KR" altLang="en-US" sz="1050" dirty="0" smtClean="0"/>
              <a:t>로 처리</a:t>
            </a:r>
            <a:endParaRPr lang="ko-KR" alt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6102110" y="2245115"/>
            <a:ext cx="3152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아티스트로 </a:t>
            </a:r>
            <a:r>
              <a:rPr lang="ko-KR" altLang="en-US" sz="1050" dirty="0" err="1"/>
              <a:t>리스트하는</a:t>
            </a:r>
            <a:r>
              <a:rPr lang="ko-KR" altLang="en-US" sz="1050" dirty="0"/>
              <a:t> 선택 영역 </a:t>
            </a:r>
            <a:r>
              <a:rPr lang="en-US" altLang="ko-KR" sz="1050" dirty="0"/>
              <a:t>: Font</a:t>
            </a:r>
            <a:r>
              <a:rPr lang="ko-KR" altLang="en-US" sz="1050" dirty="0"/>
              <a:t>로 처리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02110" y="2538827"/>
            <a:ext cx="3146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앨범으로 </a:t>
            </a:r>
            <a:r>
              <a:rPr lang="ko-KR" altLang="en-US" sz="1050" dirty="0" err="1"/>
              <a:t>리스트하는</a:t>
            </a:r>
            <a:r>
              <a:rPr lang="ko-KR" altLang="en-US" sz="1050" dirty="0"/>
              <a:t> 선택 영역 </a:t>
            </a:r>
            <a:r>
              <a:rPr lang="en-US" altLang="ko-KR" sz="1050" dirty="0"/>
              <a:t>: Font</a:t>
            </a:r>
            <a:r>
              <a:rPr lang="ko-KR" altLang="en-US" sz="1050" dirty="0"/>
              <a:t>로 처리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02110" y="3112443"/>
            <a:ext cx="4613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곡을 선택하면 자동 재생         </a:t>
            </a:r>
            <a:r>
              <a:rPr lang="ko-KR" altLang="en-US" sz="1050" dirty="0" smtClean="0"/>
              <a:t>     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6102111" y="3393831"/>
            <a:ext cx="4039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앨범아트</a:t>
            </a:r>
            <a:r>
              <a:rPr lang="ko-KR" altLang="en-US" sz="1050" dirty="0" smtClean="0"/>
              <a:t> 표시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6102110" y="3666967"/>
            <a:ext cx="1341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Pause </a:t>
            </a:r>
            <a:r>
              <a:rPr lang="ko-KR" altLang="en-US" sz="1050" dirty="0" smtClean="0"/>
              <a:t>버튼</a:t>
            </a:r>
            <a:endParaRPr lang="ko-KR" alt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6102111" y="3960463"/>
            <a:ext cx="31521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이 영역을 누르면 </a:t>
            </a:r>
            <a:r>
              <a:rPr lang="en-US" altLang="ko-KR" sz="1050" dirty="0" smtClean="0"/>
              <a:t>Main </a:t>
            </a:r>
            <a:r>
              <a:rPr lang="ko-KR" altLang="en-US" sz="1050" dirty="0" smtClean="0"/>
              <a:t>재생 화면으로 이동한다</a:t>
            </a:r>
            <a:r>
              <a:rPr lang="en-US" altLang="ko-KR" sz="1050" dirty="0" smtClean="0"/>
              <a:t>. </a:t>
            </a:r>
            <a:endParaRPr lang="ko-KR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6102110" y="2825666"/>
            <a:ext cx="3146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현재 재생되는 곡의 경우 </a:t>
            </a:r>
            <a:r>
              <a:rPr lang="ko-KR" altLang="en-US" sz="1050" dirty="0" err="1" smtClean="0"/>
              <a:t>에니메이션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표시</a:t>
            </a:r>
            <a:endParaRPr lang="ko-KR" alt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6102112" y="4252116"/>
            <a:ext cx="1282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다음곡</a:t>
            </a:r>
            <a:r>
              <a:rPr lang="ko-KR" altLang="en-US" sz="1050" dirty="0" smtClean="0"/>
              <a:t> 선택 버튼</a:t>
            </a:r>
            <a:endParaRPr lang="ko-KR" altLang="en-US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6102110" y="4544757"/>
            <a:ext cx="1615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Mix Mode </a:t>
            </a:r>
            <a:r>
              <a:rPr lang="ko-KR" altLang="en-US" sz="1050" dirty="0" smtClean="0"/>
              <a:t>선택 버튼</a:t>
            </a:r>
            <a:endParaRPr lang="ko-KR" altLang="en-US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6102111" y="4834195"/>
            <a:ext cx="16623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Time Progress </a:t>
            </a:r>
            <a:r>
              <a:rPr lang="ko-KR" altLang="en-US" sz="1050" dirty="0" smtClean="0"/>
              <a:t>표시 </a:t>
            </a:r>
            <a:r>
              <a:rPr lang="en-US" altLang="ko-KR" sz="1050" dirty="0" smtClean="0"/>
              <a:t>Bar</a:t>
            </a:r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6102111" y="5128290"/>
            <a:ext cx="19107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현재 재생시간 </a:t>
            </a:r>
            <a:r>
              <a:rPr lang="en-US" altLang="ko-KR" sz="1050" dirty="0" smtClean="0"/>
              <a:t>: Font</a:t>
            </a:r>
            <a:r>
              <a:rPr lang="ko-KR" altLang="en-US" sz="1050" dirty="0" smtClean="0"/>
              <a:t>로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처리</a:t>
            </a:r>
            <a:endParaRPr lang="ko-KR" altLang="en-US" sz="1050" dirty="0"/>
          </a:p>
        </p:txBody>
      </p:sp>
      <p:sp>
        <p:nvSpPr>
          <p:cNvPr id="80" name="타원 79"/>
          <p:cNvSpPr/>
          <p:nvPr/>
        </p:nvSpPr>
        <p:spPr>
          <a:xfrm>
            <a:off x="5971870" y="5422385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15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02110" y="5382562"/>
            <a:ext cx="1753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총 재생시간 </a:t>
            </a:r>
            <a:r>
              <a:rPr lang="en-US" altLang="ko-KR" sz="1050" dirty="0" smtClean="0"/>
              <a:t>: Font</a:t>
            </a:r>
            <a:r>
              <a:rPr lang="ko-KR" altLang="en-US" sz="1050" dirty="0" smtClean="0"/>
              <a:t>로 처리</a:t>
            </a:r>
            <a:endParaRPr lang="ko-KR" altLang="en-US" sz="1050" dirty="0"/>
          </a:p>
        </p:txBody>
      </p:sp>
      <p:sp>
        <p:nvSpPr>
          <p:cNvPr id="82" name="타원 81"/>
          <p:cNvSpPr/>
          <p:nvPr/>
        </p:nvSpPr>
        <p:spPr>
          <a:xfrm>
            <a:off x="5966103" y="5676301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16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102112" y="5636478"/>
            <a:ext cx="3592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추후 필요할 경우를 대비하여 공간을 확보하고 비워 놓음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509787" y="2473257"/>
            <a:ext cx="451266" cy="0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1050161" y="1405197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82785" y="1713727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85457" y="1727739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697507" y="1726953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93663" y="1545724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389786" y="2274652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585580" y="2122885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3171060" y="5486496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217322" y="5374966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4076856" y="5528188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10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025648" y="5566689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10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17840" y="1276215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764485" y="1443698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886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 bwMode="auto">
          <a:xfrm>
            <a:off x="0" y="0"/>
            <a:ext cx="12192000" cy="7096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84692" tIns="42346" rIns="84692" bIns="42346" anchor="ctr"/>
          <a:lstStyle/>
          <a:p>
            <a:pPr algn="r" defTabSz="846917">
              <a:spcBef>
                <a:spcPct val="50000"/>
              </a:spcBef>
              <a:defRPr/>
            </a:pPr>
            <a:endParaRPr lang="ko-KR" altLang="en-US" sz="3700" baseline="-25000" dirty="0">
              <a:solidFill>
                <a:schemeClr val="accent2"/>
              </a:solidFill>
              <a:latin typeface="Trebuchet MS" pitchFamily="34" charset="0"/>
              <a:ea typeface="돋움" pitchFamily="50" charset="-127"/>
            </a:endParaRPr>
          </a:p>
        </p:txBody>
      </p:sp>
      <p:pic>
        <p:nvPicPr>
          <p:cNvPr id="68" name="그림 67" descr="intro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829" y="1182392"/>
            <a:ext cx="2608997" cy="4638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34484" y="3676260"/>
            <a:ext cx="193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3228390" y="1026370"/>
            <a:ext cx="0" cy="474928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8256" y="176916"/>
            <a:ext cx="188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Slide Screen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3489603" y="1636822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489603" y="1910158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489603" y="2202290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89603" y="2494422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489603" y="2782213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489603" y="3070004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489603" y="3349390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489603" y="1371314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5610" y="1314633"/>
            <a:ext cx="1753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Slide Screen </a:t>
            </a:r>
            <a:r>
              <a:rPr lang="ko-KR" altLang="en-US" sz="1050" dirty="0" smtClean="0"/>
              <a:t>닫기 버튼</a:t>
            </a:r>
            <a:endParaRPr lang="en-US" altLang="ko-KR" sz="105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625612" y="1860492"/>
            <a:ext cx="1046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EQ ON/OFF</a:t>
            </a:r>
            <a:endParaRPr lang="ko-KR" alt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3625610" y="2145207"/>
            <a:ext cx="3146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ON/OFF Slide Button</a:t>
            </a:r>
            <a:endParaRPr lang="ko-KR" alt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3625610" y="2432148"/>
            <a:ext cx="3152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Auto EQ ON/OFF</a:t>
            </a:r>
            <a:endParaRPr lang="ko-KR" alt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3625612" y="2725860"/>
            <a:ext cx="37644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Auto Volume ON/OFF : </a:t>
            </a:r>
            <a:r>
              <a:rPr lang="ko-KR" altLang="en-US" sz="1050" dirty="0" smtClean="0"/>
              <a:t>자동으로 볼륨을 조정하는 기능</a:t>
            </a:r>
            <a:endParaRPr lang="ko-KR" alt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3625612" y="3299476"/>
            <a:ext cx="219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Custom EQ </a:t>
            </a:r>
            <a:r>
              <a:rPr lang="ko-KR" altLang="en-US" sz="1050" dirty="0" smtClean="0"/>
              <a:t>설정화면으로 이동</a:t>
            </a:r>
            <a:endParaRPr lang="ko-KR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3625610" y="3012699"/>
            <a:ext cx="3146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EQ </a:t>
            </a:r>
            <a:r>
              <a:rPr lang="ko-KR" altLang="en-US" sz="1050" dirty="0" smtClean="0"/>
              <a:t>선택 </a:t>
            </a:r>
            <a:r>
              <a:rPr lang="en-US" altLang="ko-KR" sz="1050" dirty="0" smtClean="0"/>
              <a:t>: Classic </a:t>
            </a:r>
            <a:r>
              <a:rPr lang="ko-KR" altLang="en-US" sz="1050" dirty="0" smtClean="0"/>
              <a:t>등</a:t>
            </a:r>
            <a:r>
              <a:rPr lang="en-US" altLang="ko-KR" sz="1050" dirty="0" smtClean="0"/>
              <a:t>…</a:t>
            </a:r>
            <a:endParaRPr lang="ko-KR" altLang="en-US" sz="1050" dirty="0"/>
          </a:p>
        </p:txBody>
      </p:sp>
      <p:sp>
        <p:nvSpPr>
          <p:cNvPr id="79" name="타원 78"/>
          <p:cNvSpPr/>
          <p:nvPr/>
        </p:nvSpPr>
        <p:spPr>
          <a:xfrm>
            <a:off x="1143023" y="3761965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52126" y="2584479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941157" y="2588021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02382" y="2862673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152639" y="3179104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623249" y="3460228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2222816" y="3467305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2662771" y="1603394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25611" y="1582918"/>
            <a:ext cx="53604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사용 자동차 선택 </a:t>
            </a:r>
            <a:endParaRPr lang="en-US" altLang="ko-KR" sz="1050" dirty="0" smtClean="0"/>
          </a:p>
        </p:txBody>
      </p:sp>
      <p:sp>
        <p:nvSpPr>
          <p:cNvPr id="106" name="타원 105"/>
          <p:cNvSpPr/>
          <p:nvPr/>
        </p:nvSpPr>
        <p:spPr>
          <a:xfrm>
            <a:off x="3494863" y="3614322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630872" y="3564408"/>
            <a:ext cx="21932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환경설정 </a:t>
            </a:r>
            <a:r>
              <a:rPr lang="en-US" altLang="ko-KR" sz="1050" dirty="0" smtClean="0"/>
              <a:t>Screen</a:t>
            </a:r>
            <a:r>
              <a:rPr lang="ko-KR" altLang="en-US" sz="1050" dirty="0" smtClean="0"/>
              <a:t>으로 이동</a:t>
            </a:r>
            <a:endParaRPr lang="ko-KR" altLang="en-US" sz="1050" dirty="0"/>
          </a:p>
        </p:txBody>
      </p:sp>
      <p:sp>
        <p:nvSpPr>
          <p:cNvPr id="108" name="타원 107"/>
          <p:cNvSpPr/>
          <p:nvPr/>
        </p:nvSpPr>
        <p:spPr>
          <a:xfrm>
            <a:off x="405849" y="1636823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856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 bwMode="auto">
          <a:xfrm>
            <a:off x="0" y="0"/>
            <a:ext cx="12192000" cy="7096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84692" tIns="42346" rIns="84692" bIns="42346" anchor="ctr"/>
          <a:lstStyle/>
          <a:p>
            <a:pPr algn="r" defTabSz="846917">
              <a:spcBef>
                <a:spcPct val="50000"/>
              </a:spcBef>
              <a:defRPr/>
            </a:pPr>
            <a:endParaRPr lang="ko-KR" altLang="en-US" sz="3700" baseline="-25000" dirty="0">
              <a:solidFill>
                <a:schemeClr val="accent2"/>
              </a:solidFill>
              <a:latin typeface="Trebuchet MS" pitchFamily="34" charset="0"/>
              <a:ea typeface="돋움" pitchFamily="50" charset="-127"/>
            </a:endParaRPr>
          </a:p>
        </p:txBody>
      </p:sp>
      <p:pic>
        <p:nvPicPr>
          <p:cNvPr id="59" name="그림 58" descr="intro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829" y="1182392"/>
            <a:ext cx="2608996" cy="4638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7" name="직선 연결선 26"/>
          <p:cNvCxnSpPr/>
          <p:nvPr/>
        </p:nvCxnSpPr>
        <p:spPr>
          <a:xfrm>
            <a:off x="7848516" y="1026370"/>
            <a:ext cx="0" cy="474928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9256" y="176917"/>
            <a:ext cx="219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Custom EQ Screen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109729" y="1636822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109729" y="1910158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109729" y="2202290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8109729" y="1371314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5736" y="1314633"/>
            <a:ext cx="1753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돌아가기</a:t>
            </a:r>
            <a:endParaRPr lang="en-US" altLang="ko-KR" sz="105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8245736" y="1860492"/>
            <a:ext cx="1468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슬라이드 이동 버튼</a:t>
            </a:r>
            <a:endParaRPr lang="ko-KR" alt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8245736" y="2145207"/>
            <a:ext cx="3146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설정값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 Font</a:t>
            </a:r>
            <a:r>
              <a:rPr lang="ko-KR" altLang="en-US" sz="1050" dirty="0" smtClean="0"/>
              <a:t> 처리</a:t>
            </a:r>
            <a:endParaRPr lang="ko-KR" alt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8351614" y="1582918"/>
            <a:ext cx="18704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주파수표시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 Font </a:t>
            </a:r>
            <a:r>
              <a:rPr lang="ko-KR" altLang="en-US" sz="1050" dirty="0" smtClean="0"/>
              <a:t>처리</a:t>
            </a:r>
            <a:endParaRPr lang="en-US" altLang="ko-KR" sz="1050" dirty="0" smtClean="0"/>
          </a:p>
        </p:txBody>
      </p:sp>
      <p:sp>
        <p:nvSpPr>
          <p:cNvPr id="129" name="타원 128"/>
          <p:cNvSpPr/>
          <p:nvPr/>
        </p:nvSpPr>
        <p:spPr>
          <a:xfrm>
            <a:off x="381024" y="1273963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381930" y="1907395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1431274" y="1884927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2617266" y="1935028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577737" y="1704021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184129" y="1704021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8109729" y="2529549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45736" y="2472466"/>
            <a:ext cx="3146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프리셋</a:t>
            </a:r>
            <a:r>
              <a:rPr lang="ko-KR" altLang="en-US" sz="1050" dirty="0" smtClean="0"/>
              <a:t> 선택</a:t>
            </a:r>
            <a:endParaRPr lang="ko-KR" altLang="en-US" sz="1050" dirty="0"/>
          </a:p>
        </p:txBody>
      </p:sp>
      <p:sp>
        <p:nvSpPr>
          <p:cNvPr id="64" name="타원 63"/>
          <p:cNvSpPr/>
          <p:nvPr/>
        </p:nvSpPr>
        <p:spPr>
          <a:xfrm>
            <a:off x="8109729" y="2837557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245736" y="2780474"/>
            <a:ext cx="3146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EQ ON/OFF</a:t>
            </a:r>
            <a:endParaRPr lang="ko-KR" altLang="en-US" sz="1050" dirty="0"/>
          </a:p>
        </p:txBody>
      </p:sp>
      <p:pic>
        <p:nvPicPr>
          <p:cNvPr id="67" name="그림 66" descr="intro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9156" y="1182392"/>
            <a:ext cx="2608996" cy="4638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41965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 bwMode="auto">
          <a:xfrm>
            <a:off x="0" y="0"/>
            <a:ext cx="12192000" cy="7096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84692" tIns="42346" rIns="84692" bIns="42346" anchor="ctr"/>
          <a:lstStyle/>
          <a:p>
            <a:pPr algn="r" defTabSz="846917">
              <a:spcBef>
                <a:spcPct val="50000"/>
              </a:spcBef>
              <a:defRPr/>
            </a:pPr>
            <a:endParaRPr lang="ko-KR" altLang="en-US" sz="3700" baseline="-25000" dirty="0">
              <a:solidFill>
                <a:schemeClr val="accent2"/>
              </a:solidFill>
              <a:latin typeface="Trebuchet MS" pitchFamily="34" charset="0"/>
              <a:ea typeface="돋움" pitchFamily="50" charset="-127"/>
            </a:endParaRPr>
          </a:p>
        </p:txBody>
      </p:sp>
      <p:pic>
        <p:nvPicPr>
          <p:cNvPr id="45" name="그림 44" descr="intro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829" y="1182392"/>
            <a:ext cx="2608996" cy="4638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7" name="직선 연결선 26"/>
          <p:cNvCxnSpPr/>
          <p:nvPr/>
        </p:nvCxnSpPr>
        <p:spPr>
          <a:xfrm>
            <a:off x="3228390" y="1026370"/>
            <a:ext cx="0" cy="474928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5258" y="196167"/>
            <a:ext cx="188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Setting Screen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3489603" y="1636822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489603" y="1910158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489603" y="2202290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89603" y="2494422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489603" y="1371314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5610" y="1314633"/>
            <a:ext cx="1753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뒤로 돌아가기 버튼</a:t>
            </a:r>
            <a:endParaRPr lang="en-US" altLang="ko-KR" sz="105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625611" y="1860492"/>
            <a:ext cx="1753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설정항목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1 : Font </a:t>
            </a:r>
            <a:r>
              <a:rPr lang="ko-KR" altLang="en-US" sz="1050" dirty="0" smtClean="0"/>
              <a:t>처리</a:t>
            </a:r>
            <a:endParaRPr lang="ko-KR" alt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3625610" y="2145207"/>
            <a:ext cx="3146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설정 내용 </a:t>
            </a:r>
            <a:r>
              <a:rPr lang="en-US" altLang="ko-KR" sz="1050" dirty="0" smtClean="0"/>
              <a:t>1 : Font </a:t>
            </a:r>
            <a:r>
              <a:rPr lang="ko-KR" altLang="en-US" sz="1050" dirty="0" smtClean="0"/>
              <a:t>처리</a:t>
            </a:r>
            <a:endParaRPr lang="ko-KR" alt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3625610" y="2432148"/>
            <a:ext cx="3152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Slide ON/OFF</a:t>
            </a:r>
            <a:endParaRPr lang="ko-KR" alt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3625610" y="1582918"/>
            <a:ext cx="1895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제목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환경설정 </a:t>
            </a:r>
            <a:r>
              <a:rPr lang="en-US" altLang="ko-KR" sz="1050" dirty="0" smtClean="0"/>
              <a:t>: Font </a:t>
            </a:r>
            <a:r>
              <a:rPr lang="ko-KR" altLang="en-US" sz="1050" dirty="0" smtClean="0"/>
              <a:t>처리</a:t>
            </a:r>
            <a:endParaRPr lang="en-US" altLang="ko-KR" sz="1050" dirty="0" smtClean="0"/>
          </a:p>
        </p:txBody>
      </p:sp>
      <p:sp>
        <p:nvSpPr>
          <p:cNvPr id="47" name="타원 46"/>
          <p:cNvSpPr/>
          <p:nvPr/>
        </p:nvSpPr>
        <p:spPr>
          <a:xfrm>
            <a:off x="371018" y="1246185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861906" y="1733075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22892" y="2102663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122815" y="2138288"/>
            <a:ext cx="166254" cy="1662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139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542</Words>
  <Application>Microsoft Office PowerPoint</Application>
  <PresentationFormat>사용자 지정</PresentationFormat>
  <Paragraphs>209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이성호</cp:lastModifiedBy>
  <cp:revision>149</cp:revision>
  <dcterms:created xsi:type="dcterms:W3CDTF">2017-06-26T04:07:24Z</dcterms:created>
  <dcterms:modified xsi:type="dcterms:W3CDTF">2017-08-15T16:25:52Z</dcterms:modified>
</cp:coreProperties>
</file>