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F0AC-BDF5-422B-A485-290BCAF086A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494-02A0-4609-807E-5D221BBFA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8197" y="1129656"/>
            <a:ext cx="2424409" cy="9413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pPr algn="ctr"/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9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복음 </a:t>
            </a:r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최다은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아버지</a:t>
            </a:r>
            <a:endParaRPr lang="en-US" altLang="ko-KR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 algn="ctr"/>
            <a:endParaRPr lang="en-US" altLang="ko-KR" sz="10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 algn="ctr"/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최희식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님 귀하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8197" y="3112647"/>
            <a:ext cx="2424410" cy="925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pPr algn="ctr"/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9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진리 </a:t>
            </a:r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이현서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아버지</a:t>
            </a:r>
            <a:endParaRPr lang="en-US" altLang="ko-KR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 algn="ctr"/>
            <a:endParaRPr lang="en-US" altLang="ko-KR" sz="10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 algn="ctr"/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이호섭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님 귀하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8970" y="3111148"/>
            <a:ext cx="5277755" cy="1510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현서 아버님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, </a:t>
            </a:r>
          </a:p>
          <a:p>
            <a:endParaRPr lang="en-US" altLang="ko-KR" sz="12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항상 성실하게 참여 해 주시고 함께 해 주셔서 정말 감사드립니다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</a:t>
            </a: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주님께서 맡겨주신 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가정의 제사장으로 역할 잘 감당하시기를 기도합니다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</a:t>
            </a: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축복합니다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 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감사합니다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 ^L^</a:t>
            </a:r>
          </a:p>
          <a:p>
            <a:endParaRPr lang="en-US" altLang="ko-KR" sz="1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3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기 종호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, 7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기 지호 아빠 이준석 드림</a:t>
            </a:r>
            <a:endParaRPr lang="ko-KR" altLang="en-US" sz="1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8970" y="1129656"/>
            <a:ext cx="4955551" cy="1510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다은 아버님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, </a:t>
            </a:r>
          </a:p>
          <a:p>
            <a:endParaRPr lang="en-US" altLang="ko-KR" sz="12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성실하게 참여 해 주시고 함께 해 주셔서 정말 감사드립니다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</a:t>
            </a: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새롭게 하시는 일 잘 되시고 항상 영육 간 강건하시기를 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기도합니다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</a:t>
            </a:r>
          </a:p>
          <a:p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축복합니다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 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감사합니다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. ^L^</a:t>
            </a:r>
          </a:p>
          <a:p>
            <a:endParaRPr lang="en-US" altLang="ko-KR" sz="1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3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기 종호</a:t>
            </a:r>
            <a:r>
              <a:rPr lang="en-US" altLang="ko-KR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, 7</a:t>
            </a:r>
            <a:r>
              <a:rPr lang="ko-KR" altLang="en-US" sz="1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기 지호 아빠 이준석 드림</a:t>
            </a:r>
            <a:endParaRPr lang="ko-KR" altLang="en-US" sz="1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a발레리나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2021-04-18T12:34:13Z</dcterms:created>
  <dcterms:modified xsi:type="dcterms:W3CDTF">2021-04-18T12:35:33Z</dcterms:modified>
</cp:coreProperties>
</file>