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5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4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6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5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3DD5-0EF4-4C82-BA9E-7E10007F5640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62B2-6A20-4E0F-AD0A-3F2CB215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271589" y="819150"/>
            <a:ext cx="957738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842542" y="2651492"/>
            <a:ext cx="892584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7200" dirty="0" smtClean="0">
                <a:solidFill>
                  <a:srgbClr val="3366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Complex Job</a:t>
            </a:r>
            <a:br>
              <a:rPr lang="en-US" altLang="ko-KR" sz="7200" dirty="0" smtClean="0">
                <a:solidFill>
                  <a:srgbClr val="3366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5400" dirty="0" smtClean="0">
                <a:solidFill>
                  <a:srgbClr val="3366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(Join+Aggregate+Lookup)</a:t>
            </a:r>
            <a:endParaRPr lang="ko-KR" altLang="en-US" sz="5400" dirty="0">
              <a:solidFill>
                <a:srgbClr val="3366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5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1552575"/>
            <a:ext cx="11525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 Target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항공 </a:t>
            </a:r>
            <a:r>
              <a:rPr lang="ko-KR" altLang="en-US" sz="2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실거래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데이터를 이용하여 각 고객별 실제 거래 총 금액을 산출하여 테이블에 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Insert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신규로 추가 된 고객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거래내역이 없는 고객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별도로 추출하여 각각의 테이블에 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/>
            </a:r>
            <a:b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Update + Insert</a:t>
            </a:r>
          </a:p>
        </p:txBody>
      </p:sp>
    </p:spTree>
    <p:extLst>
      <p:ext uri="{BB962C8B-B14F-4D97-AF65-F5344CB8AC3E}">
        <p14:creationId xmlns:p14="http://schemas.microsoft.com/office/powerpoint/2010/main" val="67651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5204581" y="3053559"/>
            <a:ext cx="6848345" cy="35758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10800000">
            <a:off x="6972503" y="2015150"/>
            <a:ext cx="504825" cy="1141541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25" y="3249677"/>
            <a:ext cx="2281610" cy="29378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266700" y="523875"/>
            <a:ext cx="1171575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8222" y="6210146"/>
            <a:ext cx="43716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Data Per Customer : SAM File(Inner Join)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위쪽 화살표 17"/>
          <p:cNvSpPr/>
          <p:nvPr/>
        </p:nvSpPr>
        <p:spPr>
          <a:xfrm rot="6983870">
            <a:off x="4074485" y="2018961"/>
            <a:ext cx="504825" cy="221867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3701281">
            <a:off x="4239681" y="4103587"/>
            <a:ext cx="504825" cy="186733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68740" y="824305"/>
            <a:ext cx="3200087" cy="2376315"/>
            <a:chOff x="209550" y="297614"/>
            <a:chExt cx="3200087" cy="23763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50" y="297614"/>
              <a:ext cx="3200087" cy="23763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209550" y="297614"/>
              <a:ext cx="581025" cy="2376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6700" y="3654173"/>
            <a:ext cx="3895725" cy="2711924"/>
            <a:chOff x="209550" y="3396998"/>
            <a:chExt cx="3895725" cy="271192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550" y="3420597"/>
              <a:ext cx="3895725" cy="26765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609678" y="3396998"/>
              <a:ext cx="519496" cy="27001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49845" y="3408797"/>
              <a:ext cx="519496" cy="2700125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240651" y="653229"/>
            <a:ext cx="4482802" cy="1955122"/>
            <a:chOff x="4724995" y="660051"/>
            <a:chExt cx="4482802" cy="1955122"/>
          </a:xfrm>
        </p:grpSpPr>
        <p:grpSp>
          <p:nvGrpSpPr>
            <p:cNvPr id="25" name="그룹 24"/>
            <p:cNvGrpSpPr/>
            <p:nvPr/>
          </p:nvGrpSpPr>
          <p:grpSpPr>
            <a:xfrm>
              <a:off x="4724995" y="662069"/>
              <a:ext cx="4459839" cy="1953104"/>
              <a:chOff x="5164211" y="190650"/>
              <a:chExt cx="4459839" cy="195310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5531" y="227014"/>
                <a:ext cx="4438519" cy="18763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614138" y="1053362"/>
                <a:ext cx="36042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Flight Info Data (</a:t>
                </a:r>
                <a:r>
                  <a:rPr lang="en-US" altLang="ko-KR" sz="1400" dirty="0" smtClean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Lookup : Database Table</a:t>
                </a:r>
                <a:r>
                  <a:rPr lang="en-US" altLang="ko-KR" sz="1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ko-KR" altLang="en-US" sz="140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164211" y="190650"/>
                <a:ext cx="428607" cy="195310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8779190" y="660051"/>
              <a:ext cx="428607" cy="19531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702608" y="3238500"/>
            <a:ext cx="1093478" cy="29490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156851" y="3249676"/>
            <a:ext cx="517181" cy="29378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26491" y="3654173"/>
            <a:ext cx="497128" cy="2711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504820" y="3237914"/>
            <a:ext cx="623456" cy="2949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28150" y="1889486"/>
            <a:ext cx="36645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Master Data (</a:t>
            </a:r>
            <a:r>
              <a:rPr lang="en-US" altLang="ko-KR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LeftSide</a:t>
            </a:r>
            <a:r>
              <a:rPr lang="en-US" altLang="ko-KR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SAM File</a:t>
            </a:r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" y="6247934"/>
            <a:ext cx="3981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Data (</a:t>
            </a:r>
            <a:r>
              <a:rPr lang="en-US" altLang="ko-KR" sz="14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RightSide</a:t>
            </a:r>
            <a:r>
              <a:rPr lang="en-US" altLang="ko-KR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Database Table</a:t>
            </a:r>
            <a:r>
              <a: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144079" y="4926913"/>
            <a:ext cx="3590176" cy="1342285"/>
            <a:chOff x="8215100" y="5277547"/>
            <a:chExt cx="3590176" cy="13422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3876" y="5285222"/>
              <a:ext cx="3581400" cy="7848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8215100" y="6096612"/>
              <a:ext cx="3590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New Customer Data(</a:t>
              </a:r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Right Outer Join)</a:t>
              </a:r>
            </a:p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: Table Insert</a:t>
              </a:r>
              <a:endParaRPr lang="en-US" altLang="ko-KR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12916" y="5277547"/>
              <a:ext cx="464409" cy="819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824662" y="3458272"/>
            <a:ext cx="4119689" cy="1217663"/>
            <a:chOff x="7824662" y="3458272"/>
            <a:chExt cx="4119689" cy="1217663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3876" y="3463988"/>
              <a:ext cx="3581400" cy="6476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7824662" y="4152715"/>
              <a:ext cx="4119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 Transaction Data(</a:t>
              </a:r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Left Outer Join)</a:t>
              </a:r>
              <a:endParaRPr lang="ko-KR" altLang="en-US" sz="1400" smtClean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cs typeface="Tahoma" panose="020B0604030504040204" pitchFamily="34" charset="0"/>
                </a:rPr>
                <a:t>: Table Insert</a:t>
              </a:r>
              <a:endParaRPr lang="ko-KR" altLang="en-US" sz="14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193816" y="3458272"/>
              <a:ext cx="790402" cy="6533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29840" y="100633"/>
            <a:ext cx="29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 Data Flow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8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22430" y="3301042"/>
            <a:ext cx="2804114" cy="3308126"/>
            <a:chOff x="485145" y="2466389"/>
            <a:chExt cx="2319840" cy="29496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850" y="2478152"/>
              <a:ext cx="2281610" cy="2937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681411" y="2466975"/>
              <a:ext cx="1123574" cy="29490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37176" y="2478151"/>
              <a:ext cx="534709" cy="293784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5145" y="2466389"/>
              <a:ext cx="623456" cy="29496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/>
          <p:cNvCxnSpPr/>
          <p:nvPr/>
        </p:nvCxnSpPr>
        <p:spPr>
          <a:xfrm flipV="1">
            <a:off x="266700" y="523875"/>
            <a:ext cx="1171575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9840" y="100633"/>
            <a:ext cx="29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 Data Flow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개요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위쪽 화살표 13"/>
          <p:cNvSpPr/>
          <p:nvPr/>
        </p:nvSpPr>
        <p:spPr>
          <a:xfrm rot="5400000">
            <a:off x="4023947" y="4213863"/>
            <a:ext cx="652850" cy="220429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 rot="13324914">
            <a:off x="1810602" y="2304333"/>
            <a:ext cx="504825" cy="1141541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11516" y="811566"/>
            <a:ext cx="3022731" cy="1948052"/>
            <a:chOff x="3956963" y="671324"/>
            <a:chExt cx="3022731" cy="1948052"/>
          </a:xfrm>
        </p:grpSpPr>
        <p:grpSp>
          <p:nvGrpSpPr>
            <p:cNvPr id="10" name="그룹 9"/>
            <p:cNvGrpSpPr/>
            <p:nvPr/>
          </p:nvGrpSpPr>
          <p:grpSpPr>
            <a:xfrm>
              <a:off x="3956963" y="671324"/>
              <a:ext cx="3013206" cy="1948052"/>
              <a:chOff x="209550" y="297614"/>
              <a:chExt cx="3200087" cy="237631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50" y="297614"/>
                <a:ext cx="3200087" cy="237631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209550" y="297614"/>
                <a:ext cx="581025" cy="23763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628758" y="1637735"/>
              <a:ext cx="20432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Lookup Table</a:t>
              </a:r>
              <a:endParaRPr lang="ko-KR" altLang="en-US" sz="14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513582" y="671324"/>
              <a:ext cx="2466112" cy="194805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574200" y="4300302"/>
            <a:ext cx="4542962" cy="2308865"/>
            <a:chOff x="6836819" y="3799072"/>
            <a:chExt cx="4542962" cy="230886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6819" y="3823715"/>
              <a:ext cx="4542962" cy="1862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7101444" y="5800160"/>
              <a:ext cx="41338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Aggregated Data Table(Update + Insert)</a:t>
              </a:r>
              <a:endParaRPr lang="ko-KR" altLang="en-US" sz="14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20278" y="3799072"/>
              <a:ext cx="780722" cy="1887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34698" y="3799073"/>
              <a:ext cx="718778" cy="188737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777648" y="3799072"/>
              <a:ext cx="2592607" cy="188737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344" y="891695"/>
            <a:ext cx="4694606" cy="302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16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8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ExtraBold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USER</cp:lastModifiedBy>
  <cp:revision>17</cp:revision>
  <dcterms:created xsi:type="dcterms:W3CDTF">2019-07-16T01:31:25Z</dcterms:created>
  <dcterms:modified xsi:type="dcterms:W3CDTF">2022-01-16T09:17:40Z</dcterms:modified>
</cp:coreProperties>
</file>