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90" d="100"/>
          <a:sy n="90" d="100"/>
        </p:scale>
        <p:origin x="4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9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4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7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6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5076-32AD-43A5-B06D-F69259A2445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E460-909F-4829-867B-B4BB1901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7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0" y="226796"/>
            <a:ext cx="8120539" cy="632317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67858" y="1062370"/>
            <a:ext cx="561975" cy="457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0912" y="145265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❶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30" y="1373704"/>
            <a:ext cx="6592253" cy="506634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869302" y="2716866"/>
            <a:ext cx="1057275" cy="20955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45592" y="3525801"/>
            <a:ext cx="1639691" cy="44014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09790" y="316902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❸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78" y="235997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❷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337" y="226796"/>
            <a:ext cx="4440555" cy="32146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42843" y="5021192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❶❷❸❹❺❻❼❽❾❿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9345" y="212914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❺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49184" y="22552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❹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96353" y="2488265"/>
            <a:ext cx="2440242" cy="54201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182787" y="2502375"/>
            <a:ext cx="821371" cy="2611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7" y="248061"/>
            <a:ext cx="8120539" cy="63231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45" y="1317678"/>
            <a:ext cx="5983605" cy="493776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57225" y="1083635"/>
            <a:ext cx="561975" cy="457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95475" y="2607635"/>
            <a:ext cx="1057275" cy="20955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50500" y="3169381"/>
            <a:ext cx="807525" cy="23812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885" y="2085680"/>
            <a:ext cx="4933950" cy="35718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265107" y="4125433"/>
            <a:ext cx="4792214" cy="32960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144472" y="4599098"/>
            <a:ext cx="912849" cy="31314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14698" y="27765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❸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280" y="2282585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❷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601" y="145574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❶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05825" y="437482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❺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9194" y="3750544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❹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27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5" y="828786"/>
            <a:ext cx="7324725" cy="5629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68" y="1855052"/>
            <a:ext cx="4440555" cy="3214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1291" y="764624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Calibri" panose="020F0502020204030204" pitchFamily="34" charset="0"/>
              </a:rPr>
              <a:t>❶❷❸❹❺❻❼❽❾❿</a:t>
            </a:r>
            <a:endParaRPr lang="ko-KR" altLang="en-US" sz="2400" dirty="0">
              <a:solidFill>
                <a:srgbClr val="FF0000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96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고도 B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2021-05-18T09:11:40Z</dcterms:created>
  <dcterms:modified xsi:type="dcterms:W3CDTF">2021-05-18T09:21:44Z</dcterms:modified>
</cp:coreProperties>
</file>