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7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43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0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0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3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4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D1AD7-8C30-49FF-B6BD-41D011E562E2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FECC-B149-445C-BB1A-5840E4EBC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ko-KR" altLang="en-US" sz="8000" dirty="0" err="1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한화생명</a:t>
            </a:r>
            <a:r>
              <a:rPr lang="ko-KR" altLang="en-US" sz="80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 고객 초청</a:t>
            </a:r>
            <a:r>
              <a:rPr lang="en-US" altLang="ko-KR" sz="80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/>
            </a:r>
            <a:br>
              <a:rPr lang="en-US" altLang="ko-KR" sz="80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</a:br>
            <a:r>
              <a:rPr lang="en-US" altLang="ko-KR" sz="80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DMX </a:t>
            </a:r>
            <a:r>
              <a:rPr lang="ko-KR" altLang="en-US" sz="80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교육 장소</a:t>
            </a:r>
            <a:endParaRPr lang="ko-KR" altLang="en-US" sz="8000" dirty="0"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94922"/>
            <a:ext cx="9144000" cy="1056861"/>
          </a:xfrm>
        </p:spPr>
        <p:txBody>
          <a:bodyPr anchor="ctr">
            <a:normAutofit/>
          </a:bodyPr>
          <a:lstStyle/>
          <a:p>
            <a:r>
              <a:rPr lang="en-US" altLang="ko-KR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2019</a:t>
            </a:r>
            <a:r>
              <a:rPr lang="ko-KR" altLang="en-US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년 </a:t>
            </a:r>
            <a:r>
              <a:rPr lang="en-US" altLang="ko-KR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11</a:t>
            </a:r>
            <a:r>
              <a:rPr lang="ko-KR" altLang="en-US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월 </a:t>
            </a:r>
            <a:r>
              <a:rPr lang="en-US" altLang="ko-KR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15</a:t>
            </a:r>
            <a:r>
              <a:rPr lang="ko-KR" altLang="en-US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일</a:t>
            </a:r>
            <a:r>
              <a:rPr lang="en-US" altLang="ko-KR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(</a:t>
            </a:r>
            <a:r>
              <a:rPr lang="ko-KR" altLang="en-US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금</a:t>
            </a:r>
            <a:r>
              <a:rPr lang="en-US" altLang="ko-KR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)</a:t>
            </a:r>
            <a:r>
              <a:rPr lang="ko-KR" altLang="en-US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 </a:t>
            </a:r>
            <a:r>
              <a:rPr lang="en-US" altLang="ko-KR" sz="4400" dirty="0" smtClean="0">
                <a:latin typeface="a북두칠성" panose="02020600000000000000" pitchFamily="18" charset="-127"/>
                <a:ea typeface="a북두칠성" panose="02020600000000000000" pitchFamily="18" charset="-127"/>
              </a:rPr>
              <a:t>09:00~17:00</a:t>
            </a:r>
            <a:endParaRPr lang="ko-KR" altLang="en-US" sz="4400" dirty="0">
              <a:latin typeface="a북두칠성" panose="02020600000000000000" pitchFamily="18" charset="-127"/>
              <a:ea typeface="a북두칠성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38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a북두칠성</vt:lpstr>
      <vt:lpstr>Arial</vt:lpstr>
      <vt:lpstr>맑은 고딕</vt:lpstr>
      <vt:lpstr>Office 테마</vt:lpstr>
      <vt:lpstr>한화생명 고객 초청 DMX 교육 장소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한화생명 고객 초청 DMX 교육 장소</dc:title>
  <dc:creator>USER</dc:creator>
  <cp:lastModifiedBy>USER</cp:lastModifiedBy>
  <cp:revision>2</cp:revision>
  <cp:lastPrinted>2019-11-13T23:52:16Z</cp:lastPrinted>
  <dcterms:created xsi:type="dcterms:W3CDTF">2019-11-13T23:52:02Z</dcterms:created>
  <dcterms:modified xsi:type="dcterms:W3CDTF">2019-11-14T01:24:26Z</dcterms:modified>
</cp:coreProperties>
</file>