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63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240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13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4" y="6507213"/>
            <a:ext cx="1345223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836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15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4" y="6507213"/>
            <a:ext cx="1345223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9800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2258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0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989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017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911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5391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7" y="6404572"/>
            <a:ext cx="1080739" cy="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9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459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6"/>
            <a:ext cx="205740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6"/>
            <a:ext cx="30861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56356"/>
            <a:ext cx="20574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20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4" y="6507213"/>
            <a:ext cx="1345223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968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6"/>
            <a:ext cx="205740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6"/>
            <a:ext cx="30861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56356"/>
            <a:ext cx="20574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9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1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22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4" y="6507213"/>
            <a:ext cx="1345223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084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137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57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21854" y="250218"/>
            <a:ext cx="8703783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7499337" y="6471948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619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619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8768791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013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30" y="6471952"/>
            <a:ext cx="1399931" cy="2819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7" y="6404572"/>
            <a:ext cx="1080739" cy="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3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14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US" altLang="ko-KR" dirty="0" err="1">
                <a:latin typeface="a북두칠성" panose="02020600000000000000" pitchFamily="18" charset="-127"/>
                <a:ea typeface="a북두칠성" panose="02020600000000000000" pitchFamily="18" charset="-127"/>
              </a:rPr>
              <a:t>DMExpress</a:t>
            </a:r>
            <a:r>
              <a:rPr lang="en-US" altLang="ko-KR" dirty="0">
                <a:latin typeface="a북두칠성" panose="02020600000000000000" pitchFamily="18" charset="-127"/>
                <a:ea typeface="a북두칠성" panose="02020600000000000000" pitchFamily="18" charset="-127"/>
              </a:rPr>
              <a:t/>
            </a:r>
            <a:br>
              <a:rPr lang="en-US" altLang="ko-KR" dirty="0">
                <a:latin typeface="a북두칠성" panose="02020600000000000000" pitchFamily="18" charset="-127"/>
                <a:ea typeface="a북두칠성" panose="02020600000000000000" pitchFamily="18" charset="-127"/>
              </a:rPr>
            </a:br>
            <a:r>
              <a:rPr lang="en-US" altLang="ko-KR" dirty="0">
                <a:latin typeface="a북두칠성" panose="02020600000000000000" pitchFamily="18" charset="-127"/>
                <a:ea typeface="a북두칠성" panose="02020600000000000000" pitchFamily="18" charset="-127"/>
              </a:rPr>
              <a:t>Hands-on Exercise</a:t>
            </a:r>
            <a:endParaRPr lang="ko-KR" altLang="en-US" dirty="0"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391526"/>
            <a:ext cx="6858000" cy="866274"/>
          </a:xfrm>
        </p:spPr>
        <p:txBody>
          <a:bodyPr/>
          <a:lstStyle/>
          <a:p>
            <a:r>
              <a:rPr lang="ko-KR" altLang="en-US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한국비지네스써비스</a:t>
            </a:r>
            <a:r>
              <a:rPr lang="ko-KR" altLang="en-US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en-US" altLang="ko-KR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Syncsort</a:t>
            </a:r>
            <a:r>
              <a:rPr lang="en-US" altLang="ko-KR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지원 팀</a:t>
            </a:r>
            <a:endParaRPr lang="ko-KR" altLang="en-US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21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Overwrite file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Delimiters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탭으로 이동 후 </a:t>
            </a:r>
            <a:r>
              <a:rPr lang="ko-KR" altLang="en-US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구분자를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|’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선택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클릭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4362" y="1199679"/>
            <a:ext cx="43072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우측마우스를 클릭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Reformat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클릭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Reformat Target Layout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모든 컬럼을 선택 한 후 화살표를 클릭 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Compress all fields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선택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(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테이블의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varchar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인 컬럼을 파일로 만들 경우 파일의 컬럼에 불필요한 공백이 생기는 것을 제거하는 기능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99906" y="2081604"/>
            <a:ext cx="3218421" cy="2824695"/>
            <a:chOff x="115426" y="3126933"/>
            <a:chExt cx="3218421" cy="282469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426" y="3126933"/>
              <a:ext cx="3218421" cy="2824695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271405" y="5418675"/>
              <a:ext cx="600814" cy="1735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24" y="3583833"/>
            <a:ext cx="3247525" cy="282748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563801" y="3676523"/>
            <a:ext cx="404675" cy="226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82548" y="4233934"/>
            <a:ext cx="802332" cy="226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738" y="2438266"/>
            <a:ext cx="3121068" cy="229113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6414748" y="3957739"/>
            <a:ext cx="598363" cy="182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5730594" y="4233934"/>
            <a:ext cx="3261006" cy="2291134"/>
            <a:chOff x="3404936" y="7052650"/>
            <a:chExt cx="3412328" cy="2291134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4936" y="7052650"/>
              <a:ext cx="3412328" cy="2291134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3433922" y="8208198"/>
              <a:ext cx="1219559" cy="8724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71687" y="8120465"/>
              <a:ext cx="225187" cy="152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916527" y="9171160"/>
              <a:ext cx="895798" cy="1726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Run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클릭하여 구동해 봅니다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결과가 잘 나오는지 확인해 봅니다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4362" y="1199679"/>
            <a:ext cx="430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Success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가 잘 나오는지 확인하며 더블 클릭하여 결과를 확인해 봅니다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15021" y="2014333"/>
            <a:ext cx="3272830" cy="2526398"/>
            <a:chOff x="206095" y="670410"/>
            <a:chExt cx="3641628" cy="252639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095" y="670410"/>
              <a:ext cx="3402046" cy="19913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448" y="1285591"/>
              <a:ext cx="2679275" cy="19112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242307" y="1225201"/>
              <a:ext cx="373329" cy="2776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375738" y="2981121"/>
              <a:ext cx="494211" cy="1885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39" y="1910365"/>
            <a:ext cx="3167119" cy="2816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7357193" y="2952301"/>
            <a:ext cx="572145" cy="156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071" y="3489960"/>
            <a:ext cx="3112529" cy="2816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12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우측마우스를 클릭하여 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Sample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선택하면’ 출력 파일을 확인할 수 있습니다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3" y="1860323"/>
            <a:ext cx="3167119" cy="21980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08" y="3466705"/>
            <a:ext cx="5224762" cy="292809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45898" y="2881528"/>
            <a:ext cx="509963" cy="19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위로 굽은 화살표 1"/>
          <p:cNvSpPr/>
          <p:nvPr/>
        </p:nvSpPr>
        <p:spPr>
          <a:xfrm rot="5400000">
            <a:off x="2790063" y="4159428"/>
            <a:ext cx="703885" cy="6726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Condition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클릭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JOB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더블 클릭한 후 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Emp.JOB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= ‘SALESMAN’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완성합니다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Name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조건 명은 임의로 지정할 수 있습니다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4362" y="1219999"/>
            <a:ext cx="430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우측 마우스 클릭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Filter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클릭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위에서 지정한 조건 명을 선택한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5510" y="501024"/>
            <a:ext cx="3706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Filtering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위한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Condition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지정 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4959" y="2258194"/>
            <a:ext cx="2935489" cy="1388214"/>
            <a:chOff x="290636" y="1001900"/>
            <a:chExt cx="3013879" cy="164653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636" y="1001900"/>
              <a:ext cx="3013879" cy="164653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2136618" y="1331084"/>
              <a:ext cx="452672" cy="372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17388" y="3759125"/>
            <a:ext cx="3171977" cy="2485552"/>
            <a:chOff x="908131" y="1889315"/>
            <a:chExt cx="2734062" cy="226691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131" y="1889315"/>
              <a:ext cx="2734062" cy="226691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1195591" y="2721972"/>
              <a:ext cx="759957" cy="1208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32181" y="2442770"/>
              <a:ext cx="873569" cy="1646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813877" y="2258194"/>
            <a:ext cx="3083875" cy="1941600"/>
            <a:chOff x="223347" y="3726651"/>
            <a:chExt cx="3006634" cy="173772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347" y="3726651"/>
              <a:ext cx="3006634" cy="17377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519885" y="4340991"/>
              <a:ext cx="1501431" cy="3022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2124" y="4985823"/>
              <a:ext cx="497450" cy="2356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26300" y="4362621"/>
            <a:ext cx="3171977" cy="1172326"/>
            <a:chOff x="3433921" y="3726651"/>
            <a:chExt cx="3171977" cy="1172326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3921" y="3726651"/>
              <a:ext cx="3171977" cy="117232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5612401" y="4321545"/>
              <a:ext cx="255115" cy="2656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06436" y="4520972"/>
              <a:ext cx="520093" cy="1803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위로 굽은 화살표 40"/>
          <p:cNvSpPr/>
          <p:nvPr/>
        </p:nvSpPr>
        <p:spPr>
          <a:xfrm rot="5400000">
            <a:off x="636001" y="3788289"/>
            <a:ext cx="633094" cy="5222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위로 굽은 화살표 41"/>
          <p:cNvSpPr/>
          <p:nvPr/>
        </p:nvSpPr>
        <p:spPr>
          <a:xfrm rot="5400000">
            <a:off x="5265441" y="4279522"/>
            <a:ext cx="633094" cy="5222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Run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클릭 후 출력 데이터가 아래와 같이 나오는지 확인해 봅니다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5510" y="501024"/>
            <a:ext cx="3706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Filtering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위한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Condition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지정 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78946" y="2014333"/>
            <a:ext cx="3083873" cy="1915751"/>
            <a:chOff x="223347" y="5902376"/>
            <a:chExt cx="3083873" cy="191575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47" y="5902376"/>
              <a:ext cx="3083873" cy="191575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239951" y="6465273"/>
              <a:ext cx="287551" cy="2633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748" y="3317265"/>
            <a:ext cx="6689524" cy="25219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39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버튼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클릭 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ko-KR" altLang="en-US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컬럼 값을 변환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(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자리 수 변경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데이터 변환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조건에 따른 값 변경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상수 컬럼 추가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함수를 이용한 값 변경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84362" y="1219999"/>
            <a:ext cx="4307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Expression Builder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Function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클릭하면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가능한 함수 목록에서 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Today’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선택합니다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4960" y="501024"/>
            <a:ext cx="4866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오늘 날짜 추가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80877" y="2369019"/>
            <a:ext cx="3252287" cy="1967752"/>
            <a:chOff x="268581" y="1663348"/>
            <a:chExt cx="3252287" cy="196775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581" y="1663348"/>
              <a:ext cx="3252287" cy="1967752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1464256" y="1931749"/>
              <a:ext cx="381636" cy="2874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698790" y="2347839"/>
            <a:ext cx="2694619" cy="1671401"/>
            <a:chOff x="268581" y="1663348"/>
            <a:chExt cx="3252287" cy="196775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581" y="1663348"/>
              <a:ext cx="3252287" cy="1967752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31" name="직사각형 30"/>
            <p:cNvSpPr/>
            <p:nvPr/>
          </p:nvSpPr>
          <p:spPr>
            <a:xfrm>
              <a:off x="1464256" y="1931749"/>
              <a:ext cx="381636" cy="2874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5425133" y="2529304"/>
            <a:ext cx="264310" cy="251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endParaRPr lang="ko-KR" altLang="en-US" sz="1200" b="1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8226" y="3904742"/>
            <a:ext cx="3665319" cy="2293951"/>
            <a:chOff x="3051675" y="3925062"/>
            <a:chExt cx="3771833" cy="2293951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1675" y="3925062"/>
              <a:ext cx="3771833" cy="229395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4895426" y="5800599"/>
              <a:ext cx="437149" cy="1643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030734" y="4884774"/>
              <a:ext cx="437149" cy="1643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12077" y="5541379"/>
              <a:ext cx="437149" cy="1643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/>
          <p:cNvSpPr/>
          <p:nvPr/>
        </p:nvSpPr>
        <p:spPr>
          <a:xfrm>
            <a:off x="6675239" y="5736743"/>
            <a:ext cx="264310" cy="251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endParaRPr lang="ko-KR" altLang="en-US" sz="1200" b="1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775686" y="5496943"/>
            <a:ext cx="264310" cy="251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endParaRPr lang="ko-KR" altLang="en-US" sz="1200" b="1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812125" y="4813267"/>
            <a:ext cx="264310" cy="251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endParaRPr lang="ko-KR" altLang="en-US" sz="1200" b="1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4960" y="501024"/>
            <a:ext cx="4866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오늘 날짜 추가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01215" y="1502661"/>
            <a:ext cx="3672049" cy="1119608"/>
            <a:chOff x="290093" y="6724901"/>
            <a:chExt cx="3672049" cy="111960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093" y="6724901"/>
              <a:ext cx="3672049" cy="1119608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1982857" y="7489817"/>
              <a:ext cx="1785836" cy="1928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18132" y="1641103"/>
            <a:ext cx="347269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- Today() </a:t>
            </a:r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에서 괄호 안에 </a:t>
            </a:r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mask </a:t>
            </a:r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값을 넣어준 후 </a:t>
            </a:r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OK</a:t>
            </a:r>
            <a:b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를 클릭합니다</a:t>
            </a:r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67539"/>
              </p:ext>
            </p:extLst>
          </p:nvPr>
        </p:nvGraphicFramePr>
        <p:xfrm>
          <a:off x="519594" y="2819350"/>
          <a:ext cx="58370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Mask</a:t>
                      </a:r>
                      <a:r>
                        <a:rPr lang="en-US" altLang="ko-KR" sz="900" baseline="0" dirty="0" smtClean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타입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결과값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96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Today(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11-25-1995 </a:t>
                      </a:r>
                      <a:r>
                        <a:rPr lang="ko-KR" altLang="en-US" sz="9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를 반환합니다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Today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("MM0-DD0-YEAR HH0:MI0:SE0")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11-25-1995 05:30:09 </a:t>
                      </a:r>
                      <a:r>
                        <a:rPr lang="ko-KR" altLang="en-US" sz="9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를 반환합니다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Today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("HH0:MI0")</a:t>
                      </a:r>
                      <a:endParaRPr lang="ko-KR" altLang="en-US" sz="9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05:30 </a:t>
                      </a:r>
                      <a:r>
                        <a:rPr lang="ko-KR" altLang="en-US" sz="9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을 반환합니다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Today</a:t>
                      </a:r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("MM0-DD0-YEAR HH0:MI0:SE0 ZH0:ZM0") </a:t>
                      </a:r>
                      <a:endParaRPr lang="ko-KR" altLang="en-US" sz="9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11-25-1995 05:30:09 -05:00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UTC</a:t>
                      </a:r>
                      <a:r>
                        <a:rPr lang="en-US" altLang="ko-KR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9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시간을 같이 표시합니다</a:t>
                      </a:r>
                      <a:r>
                        <a:rPr lang="en-US" altLang="ko-KR" sz="9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value1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이라는 컬럼을 생성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출력 파일에 해당 컬럼을 추가하기 위해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Reformat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더블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4362" y="1219999"/>
            <a:ext cx="43072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왼쪽에서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value1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찾아 녹색 화살표를 눌러줍니다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Value1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 추가가 되면 우측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box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위치를 상하화살표를 클릭하여 위치를 조정합니다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b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(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아래 예제는 컬럼 마지막에 위치하였습니다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클릭하여 완료합니다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4960" y="501024"/>
            <a:ext cx="4866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오늘 날짜 추가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13" y="2235925"/>
            <a:ext cx="3084985" cy="166881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737791" y="3311662"/>
            <a:ext cx="2340353" cy="27688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4328" y="2925574"/>
            <a:ext cx="2775109" cy="218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167177" y="3735959"/>
            <a:ext cx="1990826" cy="629825"/>
          </a:xfrm>
          <a:prstGeom prst="wedgeRoundRectCallout">
            <a:avLst>
              <a:gd name="adj1" fmla="val -22768"/>
              <a:gd name="adj2" fmla="val -7134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value1</a:t>
            </a:r>
            <a:r>
              <a:rPr lang="ko-KR" altLang="en-US" sz="1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</a:t>
            </a:r>
            <a:r>
              <a:rPr lang="ko-KR" altLang="en-US" sz="1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오늘 </a:t>
            </a:r>
            <a:r>
              <a:rPr lang="ko-KR" altLang="en-US" sz="1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날짜가 들어가는 </a:t>
            </a:r>
            <a:r>
              <a:rPr lang="ko-KR" altLang="en-US" sz="1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컬럼 명을 </a:t>
            </a:r>
            <a:r>
              <a:rPr lang="ko-KR" altLang="en-US" sz="1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의미합니다</a:t>
            </a:r>
            <a:r>
              <a:rPr lang="en-US" altLang="ko-KR" sz="1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84362" y="2597336"/>
            <a:ext cx="4343370" cy="2959488"/>
            <a:chOff x="228165" y="2692848"/>
            <a:chExt cx="4343370" cy="295948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165" y="2692848"/>
              <a:ext cx="4343370" cy="295948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36" name="직사각형 35"/>
            <p:cNvSpPr/>
            <p:nvPr/>
          </p:nvSpPr>
          <p:spPr>
            <a:xfrm>
              <a:off x="397238" y="5101869"/>
              <a:ext cx="1405926" cy="1452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44951" y="4999849"/>
              <a:ext cx="905339" cy="1105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98678" y="4018797"/>
              <a:ext cx="177950" cy="160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254612" y="3982341"/>
              <a:ext cx="316923" cy="2357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4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Run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눌러 구동하여 봅니다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Sample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데이터를 확인하여 금일 날짜 값이 추가가 되었는지 확인합니다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4960" y="501024"/>
            <a:ext cx="4866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오늘 날짜 추가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06" y="2323602"/>
            <a:ext cx="3161193" cy="1848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18" name="그룹 17"/>
          <p:cNvGrpSpPr/>
          <p:nvPr/>
        </p:nvGrpSpPr>
        <p:grpSpPr>
          <a:xfrm>
            <a:off x="1835439" y="3247768"/>
            <a:ext cx="6321940" cy="2490476"/>
            <a:chOff x="1378352" y="6939438"/>
            <a:chExt cx="5231091" cy="171016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352" y="6939438"/>
              <a:ext cx="5231091" cy="171016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5762075" y="7755323"/>
              <a:ext cx="761297" cy="7477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981540" y="2344481"/>
            <a:ext cx="287551" cy="263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우측 마우스 클릭하여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File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선택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C:\DMExpressTraining\emp_2.txt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저장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하단의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Overwrite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옵션을 체크한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클릭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84362" y="1219999"/>
            <a:ext cx="430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Function -&gt; Conditional-&gt; 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IfThenElse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선택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2702" y="196334"/>
            <a:ext cx="380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조건 별 데이터 변환 및 다중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74881" y="2221805"/>
            <a:ext cx="3085985" cy="1795513"/>
            <a:chOff x="221237" y="1075874"/>
            <a:chExt cx="3111624" cy="180406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237" y="1075874"/>
              <a:ext cx="3111624" cy="180406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484189" y="1577552"/>
              <a:ext cx="541450" cy="1999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49194" y="1943720"/>
              <a:ext cx="541450" cy="1999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4881" y="4403442"/>
            <a:ext cx="3117266" cy="1277472"/>
            <a:chOff x="3433922" y="1036576"/>
            <a:chExt cx="3117266" cy="1277472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3922" y="1036576"/>
              <a:ext cx="3117266" cy="127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36" name="직사각형 35"/>
            <p:cNvSpPr/>
            <p:nvPr/>
          </p:nvSpPr>
          <p:spPr>
            <a:xfrm>
              <a:off x="4281974" y="1449283"/>
              <a:ext cx="1076240" cy="1658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87319" y="2083193"/>
            <a:ext cx="3085985" cy="1673877"/>
            <a:chOff x="246875" y="3107010"/>
            <a:chExt cx="3085985" cy="1883734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875" y="3107010"/>
              <a:ext cx="3085985" cy="188373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53" name="직사각형 52"/>
            <p:cNvSpPr/>
            <p:nvPr/>
          </p:nvSpPr>
          <p:spPr>
            <a:xfrm>
              <a:off x="1452772" y="3448738"/>
              <a:ext cx="427303" cy="3712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타원 53"/>
          <p:cNvSpPr/>
          <p:nvPr/>
        </p:nvSpPr>
        <p:spPr>
          <a:xfrm>
            <a:off x="6227506" y="2404915"/>
            <a:ext cx="264310" cy="2514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endParaRPr lang="ko-KR" altLang="en-US" sz="1200" b="1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3" name="아래쪽 화살표 62"/>
          <p:cNvSpPr/>
          <p:nvPr/>
        </p:nvSpPr>
        <p:spPr>
          <a:xfrm>
            <a:off x="931913" y="3944992"/>
            <a:ext cx="293542" cy="511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7725" y="1582807"/>
            <a:ext cx="2730776" cy="3709676"/>
          </a:xfrm>
        </p:spPr>
        <p:txBody>
          <a:bodyPr>
            <a:no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Introduction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Database </a:t>
            </a:r>
            <a:r>
              <a:rPr lang="ko-KR" altLang="en-US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설정</a:t>
            </a:r>
            <a:endParaRPr lang="en-US" altLang="ko-KR" sz="105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Copy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Sort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Merge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Aggregate</a:t>
            </a: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Join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ETL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Complex ETL Process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050" dirty="0" err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Job Editor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Appendix</a:t>
            </a:r>
          </a:p>
          <a:p>
            <a:pPr marL="0" indent="0">
              <a:buNone/>
            </a:pPr>
            <a:endParaRPr lang="ko-KR" altLang="en-US" sz="105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222098" y="1582807"/>
            <a:ext cx="2730776" cy="37096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Introduction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Database </a:t>
            </a:r>
            <a:r>
              <a:rPr lang="ko-KR" altLang="en-US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설정</a:t>
            </a:r>
            <a:endParaRPr lang="en-US" altLang="ko-KR" sz="105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Copy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Sort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Merge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Aggregate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Join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ETL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Complex ETL Process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050" dirty="0" err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Job Editor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5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Appendix</a:t>
            </a:r>
          </a:p>
          <a:p>
            <a:pPr marL="0" indent="0">
              <a:buNone/>
            </a:pPr>
            <a:endParaRPr lang="ko-KR" altLang="en-US" sz="105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목차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32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5" y="3579082"/>
            <a:ext cx="4148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아래 첫 번째 그림에서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condition1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TEXT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란에 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SALES’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라고 입력합니다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Emp.JOB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남아 있는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눌러 설정을 완료합니다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2702" y="196334"/>
            <a:ext cx="380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조건 별 데이터 변환 및 다중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1215" y="1119664"/>
            <a:ext cx="5940280" cy="2414463"/>
            <a:chOff x="3013526" y="3759125"/>
            <a:chExt cx="5940280" cy="2414463"/>
          </a:xfrm>
        </p:grpSpPr>
        <p:grpSp>
          <p:nvGrpSpPr>
            <p:cNvPr id="55" name="그룹 54"/>
            <p:cNvGrpSpPr/>
            <p:nvPr/>
          </p:nvGrpSpPr>
          <p:grpSpPr>
            <a:xfrm>
              <a:off x="3013526" y="3759125"/>
              <a:ext cx="5940280" cy="2352499"/>
              <a:chOff x="246875" y="5089217"/>
              <a:chExt cx="6052784" cy="2539460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875" y="5089217"/>
                <a:ext cx="6052784" cy="2539460"/>
              </a:xfrm>
              <a:prstGeom prst="rect">
                <a:avLst/>
              </a:prstGeom>
            </p:spPr>
          </p:pic>
          <p:sp>
            <p:nvSpPr>
              <p:cNvPr id="57" name="직사각형 56"/>
              <p:cNvSpPr/>
              <p:nvPr/>
            </p:nvSpPr>
            <p:spPr>
              <a:xfrm>
                <a:off x="2700453" y="6012006"/>
                <a:ext cx="1042604" cy="1837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894987" y="6844770"/>
                <a:ext cx="1206851" cy="14568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5125955" y="5916004"/>
              <a:ext cx="598722" cy="1601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806503" y="5922151"/>
              <a:ext cx="264310" cy="25143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0000FF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  <a:endParaRPr lang="ko-KR" altLang="en-US" sz="12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5017188" y="4649710"/>
              <a:ext cx="264310" cy="25143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0000FF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3</a:t>
              </a:r>
              <a:endParaRPr lang="ko-KR" altLang="en-US" sz="12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6207304" y="5384134"/>
              <a:ext cx="264310" cy="25143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0000FF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4</a:t>
              </a:r>
              <a:endParaRPr lang="ko-KR" altLang="en-US" sz="12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95" y="4613717"/>
            <a:ext cx="2050299" cy="14730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43" y="4613717"/>
            <a:ext cx="2049505" cy="14730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188" y="4625395"/>
            <a:ext cx="1976719" cy="18115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31" name="오른쪽 화살표 30"/>
          <p:cNvSpPr/>
          <p:nvPr/>
        </p:nvSpPr>
        <p:spPr>
          <a:xfrm>
            <a:off x="4244094" y="5144348"/>
            <a:ext cx="107249" cy="411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6409393" y="5144348"/>
            <a:ext cx="107249" cy="411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313950" y="5239687"/>
            <a:ext cx="613433" cy="247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10284" y="5058795"/>
            <a:ext cx="613433" cy="247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734413" y="6222861"/>
            <a:ext cx="410879" cy="160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emp_2.txt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우측 마우스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Reformat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  (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여기서는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Filter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기능을 넣지 않습니다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4362" y="3323119"/>
            <a:ext cx="43072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그림과 같이 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Emp.JOB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자리에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value2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바꿔 줍니다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b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(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Emp.job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삭제 후 화살표를 눌러 위의 그림과 같이 변경합니다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Value2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자리의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 field name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job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으로 변경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Compress all fields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체크한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2702" y="196334"/>
            <a:ext cx="380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조건 별 데이터 변환 및 다중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6811" y="2224092"/>
            <a:ext cx="4177670" cy="2284809"/>
            <a:chOff x="129410" y="664521"/>
            <a:chExt cx="3475403" cy="2284809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410" y="664521"/>
              <a:ext cx="3475403" cy="2284809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473477" y="1607899"/>
              <a:ext cx="1304048" cy="1952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35933" y="2486691"/>
              <a:ext cx="698721" cy="2052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08182" y="4635037"/>
            <a:ext cx="5632422" cy="1674323"/>
            <a:chOff x="3347745" y="2582858"/>
            <a:chExt cx="5632422" cy="16743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7745" y="2582858"/>
              <a:ext cx="5632422" cy="167432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3495368" y="4037995"/>
              <a:ext cx="1806722" cy="2106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13566" y="3157310"/>
              <a:ext cx="388383" cy="1388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23744" y="3164928"/>
              <a:ext cx="247183" cy="1274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1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4" y="1251663"/>
            <a:ext cx="4148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Run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클릭하여 구동시켜 줍니다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Sample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데이터를 확인하여 세번째 컬럼 자리에 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SALESMAN’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SALES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바뀌었는지 확인합니다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2702" y="196334"/>
            <a:ext cx="380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신규</a:t>
            </a: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컬럼 추가 및 데이터 변환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–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조건 별 데이터 변환 및 다중 </a:t>
            </a:r>
            <a:r>
              <a:rPr lang="en-US" altLang="ko-KR" dirty="0" smtClean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6" y="2229777"/>
            <a:ext cx="2857733" cy="20865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791437" y="2533111"/>
            <a:ext cx="468594" cy="290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84" y="2823454"/>
            <a:ext cx="4697829" cy="194953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27992" y="3312966"/>
            <a:ext cx="342257" cy="260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18020" y="3619195"/>
            <a:ext cx="342257" cy="15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554050" y="4167225"/>
            <a:ext cx="342257" cy="15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896307" y="5329113"/>
            <a:ext cx="371240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File -&gt; Save Task As </a:t>
            </a:r>
            <a:r>
              <a:rPr lang="ko-KR" altLang="en-US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클릭하여 </a:t>
            </a:r>
            <a:r>
              <a:rPr lang="en-US" altLang="ko-KR" sz="1050" b="1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copy.dxt</a:t>
            </a:r>
            <a:r>
              <a:rPr lang="ko-KR" altLang="en-US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저장합니다</a:t>
            </a:r>
            <a: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b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(C:\</a:t>
            </a:r>
            <a:r>
              <a:rPr lang="en-US" altLang="ko-KR" sz="105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DMExpressTraining</a:t>
            </a:r>
            <a: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\</a:t>
            </a:r>
            <a:r>
              <a:rPr lang="en-US" altLang="ko-KR" sz="105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copy.dxt</a:t>
            </a:r>
            <a:r>
              <a:rPr lang="en-US" altLang="ko-KR" sz="105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32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8661" y="1193497"/>
            <a:ext cx="8676860" cy="1433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 실습의 목적은 </a:t>
            </a:r>
            <a:r>
              <a:rPr lang="en-US" altLang="ko-KR" sz="1200" dirty="0" err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기본 기능 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부터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업무에서 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다양하게 적용할 수 있는 </a:t>
            </a:r>
            <a:r>
              <a:rPr lang="en-US" altLang="ko-KR" sz="1200" dirty="0" err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활용 분야를 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고려하여 작성되었습니다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 </a:t>
            </a:r>
            <a:endParaRPr lang="en-US" altLang="ko-KR" sz="12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Database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종류는 다양하게 존재하지만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 실습에서는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Microsoft Access Database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File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이용하여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DB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구성하게 되므로 별도의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DB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설치는 필요하지 않습니다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만약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MS Access Database Engine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 설치되어 있지 않을 경우는 아래의 주소에서 다운로드 받으시거나 동봉된 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Access</a:t>
            </a:r>
            <a:r>
              <a:rPr lang="ko-KR" altLang="en-US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데이터 베이스 설치파일을 담당 엔지니어에게 받으십시오</a:t>
            </a: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http://www.microsoft.com/en-us/download/details.aspx?id=13255</a:t>
            </a:r>
            <a:endParaRPr lang="ko-KR" altLang="en-US" sz="12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2824" y="2804495"/>
            <a:ext cx="8676860" cy="2782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*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준비사항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5465" y="3142149"/>
            <a:ext cx="77731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 확인</a:t>
            </a:r>
            <a:endParaRPr lang="en-US" altLang="ko-KR" sz="1200" dirty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Access DB driver 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설치확인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설치했을 경우 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Access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교육자료의 작성 편의상 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C:\DMExpressTraining 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폴더를 생성</a:t>
            </a:r>
            <a:endParaRPr lang="en-US" altLang="ko-KR" sz="1200" dirty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C:\DMExpressTraining\Database 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폴더를 생성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- 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:\DMExpressTraining\Database 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폴더 안에 </a:t>
            </a:r>
            <a:r>
              <a:rPr lang="en-US" altLang="ko-KR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TrainingDB.accdb</a:t>
            </a:r>
            <a:r>
              <a:rPr lang="ko-KR" altLang="en-US" sz="1200" dirty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복사 </a:t>
            </a:r>
            <a:endParaRPr lang="en-US" altLang="ko-KR" sz="1200" dirty="0" smtClean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작성된 </a:t>
            </a:r>
            <a:r>
              <a:rPr lang="en-US" altLang="ko-KR" sz="1200" dirty="0" err="1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en-US" altLang="ko-KR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Application</a:t>
            </a:r>
            <a:r>
              <a:rPr lang="ko-KR" altLang="en-US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들과 </a:t>
            </a:r>
            <a:r>
              <a:rPr lang="en-US" altLang="ko-KR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Input </a:t>
            </a:r>
            <a:r>
              <a:rPr lang="ko-KR" altLang="en-US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및 </a:t>
            </a:r>
            <a:r>
              <a:rPr lang="en-US" altLang="ko-KR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 </a:t>
            </a:r>
            <a:r>
              <a:rPr lang="ko-KR" altLang="en-US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들은 모두 </a:t>
            </a:r>
            <a:r>
              <a:rPr lang="en-US" altLang="ko-KR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C:\DMExpressTraining </a:t>
            </a:r>
            <a:r>
              <a:rPr lang="ko-KR" altLang="en-US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폴더에 저장하겠습니다</a:t>
            </a:r>
            <a:r>
              <a:rPr lang="en-US" altLang="ko-KR" sz="1200" dirty="0" smtClean="0">
                <a:solidFill>
                  <a:srgbClr val="00000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73" y="4971894"/>
            <a:ext cx="2732252" cy="771773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325465" y="2710927"/>
            <a:ext cx="84205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Introduction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73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01215" y="3548598"/>
            <a:ext cx="33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2. </a:t>
            </a:r>
            <a:r>
              <a:rPr lang="en-US" altLang="ko-KR" sz="1400" dirty="0" err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DMExpress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Task Editor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실행합니다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215" y="1251663"/>
            <a:ext cx="3065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1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 Access DB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위치를 확인합니다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b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- TrainingDB.accdb</a:t>
            </a:r>
            <a:b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 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9708" y="1208890"/>
            <a:ext cx="3791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3. Database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23" y="1550005"/>
            <a:ext cx="3401238" cy="176485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171670" y="2207176"/>
            <a:ext cx="473836" cy="36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u="sng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3" y="4033129"/>
            <a:ext cx="2380952" cy="1990476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53663" y="5270816"/>
            <a:ext cx="2340403" cy="25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580" y="3882401"/>
            <a:ext cx="2409524" cy="257190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205777" y="4271826"/>
            <a:ext cx="1312830" cy="225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" name="직사각형 40"/>
          <p:cNvSpPr/>
          <p:nvPr/>
        </p:nvSpPr>
        <p:spPr>
          <a:xfrm>
            <a:off x="7504942" y="4695360"/>
            <a:ext cx="566652" cy="192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4909708" y="3513069"/>
            <a:ext cx="3820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4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 DBMS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Access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선택합니다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en-US" altLang="ko-KR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5. Add New…</a:t>
            </a:r>
            <a:r>
              <a:rPr lang="ko-KR" altLang="en-US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87965" y="1941912"/>
            <a:ext cx="2276190" cy="1257143"/>
            <a:chOff x="687965" y="1941912"/>
            <a:chExt cx="2276190" cy="1257143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965" y="1941912"/>
              <a:ext cx="2276190" cy="1257143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932852" y="2860092"/>
              <a:ext cx="1413075" cy="2525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실습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 </a:t>
            </a: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데이터베이스 설정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01215" y="3811352"/>
            <a:ext cx="392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7. Microsoft Access Driver(*.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mdb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 *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accdb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)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 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선택하고 마침을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1215" y="1251663"/>
            <a:ext cx="399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6.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시스템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DSN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탭을 선택하고 추가 버튼을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 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9708" y="1208890"/>
            <a:ext cx="379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8. Data Source Name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 ‘</a:t>
            </a: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trainingDB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’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이름을 작성한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Select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버튼을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9707" y="3723273"/>
            <a:ext cx="40240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9. TrainingDB.accdb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선택한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실습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 </a:t>
            </a: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데이터베이스 설정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721479" y="1577762"/>
            <a:ext cx="2843248" cy="2041308"/>
            <a:chOff x="176580" y="682404"/>
            <a:chExt cx="2959728" cy="2124933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80" y="682404"/>
              <a:ext cx="2959728" cy="2124933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61" name="직사각형 60"/>
            <p:cNvSpPr/>
            <p:nvPr/>
          </p:nvSpPr>
          <p:spPr>
            <a:xfrm>
              <a:off x="624566" y="849625"/>
              <a:ext cx="460750" cy="128853"/>
            </a:xfrm>
            <a:prstGeom prst="rect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19877" y="1029177"/>
              <a:ext cx="521996" cy="155794"/>
            </a:xfrm>
            <a:prstGeom prst="rect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831955" y="1891952"/>
            <a:ext cx="556807" cy="187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721479" y="4361294"/>
            <a:ext cx="3082989" cy="1850961"/>
            <a:chOff x="3477879" y="2906198"/>
            <a:chExt cx="3213477" cy="1862356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879" y="2906198"/>
              <a:ext cx="3213477" cy="1862356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65" name="직사각형 64"/>
            <p:cNvSpPr/>
            <p:nvPr/>
          </p:nvSpPr>
          <p:spPr>
            <a:xfrm>
              <a:off x="4415960" y="3688717"/>
              <a:ext cx="1540458" cy="156889"/>
            </a:xfrm>
            <a:prstGeom prst="rect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564537" y="5997581"/>
            <a:ext cx="534836" cy="214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579428" y="5121767"/>
            <a:ext cx="1628413" cy="210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291147" y="1774883"/>
            <a:ext cx="3028677" cy="1972310"/>
            <a:chOff x="3498407" y="5404461"/>
            <a:chExt cx="3028677" cy="1972310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8407" y="5404461"/>
              <a:ext cx="3028677" cy="1972310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4253771" y="5579538"/>
              <a:ext cx="1540458" cy="156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620511" y="6283919"/>
              <a:ext cx="454034" cy="1489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329973" y="4264433"/>
            <a:ext cx="3028677" cy="1865501"/>
            <a:chOff x="3368656" y="7517751"/>
            <a:chExt cx="3133773" cy="1865501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56" y="7517751"/>
              <a:ext cx="3133773" cy="1865501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3442729" y="8067975"/>
              <a:ext cx="986922" cy="1882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837679" y="7746600"/>
              <a:ext cx="610637" cy="2091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5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01215" y="1251663"/>
            <a:ext cx="399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10.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확인을 클릭합니다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    </a:t>
            </a:r>
            <a:endParaRPr lang="ko-KR" altLang="en-US" sz="14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9708" y="1208890"/>
            <a:ext cx="3791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최종 확인 작업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실습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 </a:t>
            </a: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데이터베이스 설정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3802" y="3317452"/>
            <a:ext cx="21813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HP Simplified" panose="020B0604020204020204" pitchFamily="34" charset="0"/>
                <a:ea typeface="휴먼모음T" panose="02030504000101010101" pitchFamily="18" charset="-127"/>
              </a:rPr>
              <a:t>13. OK </a:t>
            </a:r>
            <a:r>
              <a:rPr lang="ko-KR" altLang="en-US" sz="1100" dirty="0" smtClean="0">
                <a:latin typeface="HP Simplified" panose="020B0604020204020204" pitchFamily="34" charset="0"/>
                <a:ea typeface="휴먼모음T" panose="02030504000101010101" pitchFamily="18" charset="-127"/>
              </a:rPr>
              <a:t>및 확인을 클릭하여 </a:t>
            </a:r>
            <a:r>
              <a:rPr lang="en-US" altLang="ko-KR" sz="1100" dirty="0" smtClean="0">
                <a:latin typeface="HP Simplified" panose="020B0604020204020204" pitchFamily="34" charset="0"/>
                <a:ea typeface="휴먼모음T" panose="02030504000101010101" pitchFamily="18" charset="-127"/>
              </a:rPr>
              <a:t>Database </a:t>
            </a:r>
            <a:r>
              <a:rPr lang="ko-KR" altLang="en-US" sz="1100" dirty="0" smtClean="0">
                <a:latin typeface="HP Simplified" panose="020B0604020204020204" pitchFamily="34" charset="0"/>
                <a:ea typeface="휴먼모음T" panose="02030504000101010101" pitchFamily="18" charset="-127"/>
              </a:rPr>
              <a:t>연결을 완료한다</a:t>
            </a:r>
            <a:r>
              <a:rPr lang="en-US" altLang="ko-KR" sz="1100" dirty="0" smtClean="0">
                <a:latin typeface="HP Simplified" panose="020B0604020204020204" pitchFamily="34" charset="0"/>
                <a:ea typeface="휴먼모음T" panose="02030504000101010101" pitchFamily="18" charset="-127"/>
              </a:rPr>
              <a:t>.</a:t>
            </a:r>
            <a:endParaRPr lang="ko-KR" altLang="en-US" sz="1100" dirty="0">
              <a:latin typeface="HP Simplified" panose="020B0604020204020204" pitchFamily="34" charset="0"/>
              <a:ea typeface="휴먼모음T" panose="02030504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965857" y="1849031"/>
            <a:ext cx="3278687" cy="2094052"/>
            <a:chOff x="248482" y="696095"/>
            <a:chExt cx="3278687" cy="209405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82" y="696095"/>
              <a:ext cx="3278687" cy="2094052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2895602" y="923628"/>
              <a:ext cx="521996" cy="1557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96727" y="3441504"/>
            <a:ext cx="3295889" cy="2373532"/>
            <a:chOff x="3015849" y="2179543"/>
            <a:chExt cx="3295889" cy="237353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5849" y="2179543"/>
              <a:ext cx="3295889" cy="2373532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4022027" y="4364586"/>
              <a:ext cx="521996" cy="1557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686" y="4845452"/>
            <a:ext cx="2400000" cy="1600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871675" y="1633118"/>
            <a:ext cx="3143511" cy="3399848"/>
            <a:chOff x="250884" y="4845195"/>
            <a:chExt cx="3143511" cy="339984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884" y="4845195"/>
              <a:ext cx="3143511" cy="3399848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958573" y="5937132"/>
              <a:ext cx="1666931" cy="192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480649" y="7713551"/>
              <a:ext cx="794451" cy="1990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702051" y="8011133"/>
              <a:ext cx="575662" cy="2183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937827" y="4139635"/>
            <a:ext cx="291571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* Verify Connection</a:t>
            </a:r>
            <a:r>
              <a:rPr lang="ko-KR" altLang="en-US" sz="11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눌러 </a:t>
            </a:r>
            <a:r>
              <a:rPr lang="ko-KR" altLang="en-US" sz="11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연결 </a:t>
            </a:r>
            <a:r>
              <a:rPr lang="ko-KR" altLang="en-US" sz="11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되는지 </a:t>
            </a:r>
            <a:r>
              <a:rPr lang="ko-KR" altLang="en-US" sz="11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확인</a:t>
            </a:r>
            <a:endParaRPr lang="ko-KR" altLang="en-US" sz="11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7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31692" y="1138588"/>
            <a:ext cx="855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Copy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는 레코드의 순서 변화없이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First-in/First-out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의 개념으로 레코드를 순서대로 읽어 순서대로 출력 할 경우 </a:t>
            </a:r>
            <a:endParaRPr lang="en-US" altLang="ko-KR" sz="14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사용합니다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 Sort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와 다르게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workspace(Temp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디렉토리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)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가 필요하지 않습니다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 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58999" y="397777"/>
            <a:ext cx="2679331" cy="497941"/>
            <a:chOff x="4535654" y="4391273"/>
            <a:chExt cx="3009524" cy="54285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5654" y="4391273"/>
              <a:ext cx="3009524" cy="542857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5166360" y="4391273"/>
              <a:ext cx="617220" cy="5428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24655" y="1769340"/>
            <a:ext cx="518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Exercise 1  (Copy – Filter – Data Conversion – reformat)</a:t>
            </a:r>
            <a:endParaRPr lang="ko-KR" altLang="en-US" sz="12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9048" y="2046339"/>
            <a:ext cx="502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</a:t>
            </a: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테이블 </a:t>
            </a: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Read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 1 : Filter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적용 및 금일 날짜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추가</a:t>
            </a:r>
            <a:endParaRPr lang="en-US" altLang="ko-KR" sz="1200" dirty="0" smtClean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Output 2 : ‘SALESMAN</a:t>
            </a: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’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데이터를 </a:t>
            </a:r>
            <a:r>
              <a:rPr lang="en-US" altLang="ko-KR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‘SALES’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</a:t>
            </a:r>
            <a:r>
              <a:rPr lang="ko-KR" altLang="en-US" sz="12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변경</a:t>
            </a:r>
            <a:endParaRPr lang="ko-KR" altLang="en-US" sz="12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92" y="3610981"/>
            <a:ext cx="3633634" cy="204909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122" y="3423804"/>
            <a:ext cx="4710208" cy="78942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843" y="4688900"/>
            <a:ext cx="3839487" cy="1500741"/>
          </a:xfrm>
          <a:prstGeom prst="rect">
            <a:avLst/>
          </a:prstGeom>
        </p:spPr>
      </p:pic>
      <p:sp>
        <p:nvSpPr>
          <p:cNvPr id="45" name="아래쪽 화살표 44"/>
          <p:cNvSpPr/>
          <p:nvPr/>
        </p:nvSpPr>
        <p:spPr>
          <a:xfrm rot="16200000">
            <a:off x="4238438" y="4746876"/>
            <a:ext cx="293542" cy="1268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3927953" y="3616338"/>
            <a:ext cx="293542" cy="76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177188" y="3525231"/>
            <a:ext cx="817142" cy="790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07732" y="4897580"/>
            <a:ext cx="549501" cy="1384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1216" y="1738860"/>
            <a:ext cx="8552330" cy="128882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8562" y="5739029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[ EMP </a:t>
            </a:r>
            <a:r>
              <a:rPr lang="ko-KR" altLang="en-US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테이블 </a:t>
            </a:r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]</a:t>
            </a:r>
            <a:endParaRPr lang="ko-KR" altLang="en-US" sz="1600" dirty="0">
              <a:solidFill>
                <a:schemeClr val="accent4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58999" y="4219159"/>
            <a:ext cx="139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[ Output 1</a:t>
            </a:r>
            <a:r>
              <a:rPr lang="ko-KR" altLang="en-US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 </a:t>
            </a:r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]</a:t>
            </a:r>
            <a:endParaRPr lang="ko-KR" altLang="en-US" sz="1600" dirty="0">
              <a:solidFill>
                <a:schemeClr val="accent4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37477" y="6189641"/>
            <a:ext cx="1430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[ Output 2</a:t>
            </a:r>
            <a:r>
              <a:rPr lang="ko-KR" altLang="en-US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 </a:t>
            </a:r>
            <a:r>
              <a:rPr lang="en-US" altLang="ko-KR" sz="1600" dirty="0" smtClean="0">
                <a:solidFill>
                  <a:schemeClr val="accent4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]</a:t>
            </a:r>
            <a:endParaRPr lang="ko-KR" altLang="en-US" sz="1600" dirty="0">
              <a:solidFill>
                <a:schemeClr val="accent4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8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5" y="1251663"/>
            <a:ext cx="3997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Copy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선택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Source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우측 마우스 클릭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Database Table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선택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03282" y="2593384"/>
            <a:ext cx="3793382" cy="1549059"/>
            <a:chOff x="183663" y="701395"/>
            <a:chExt cx="3908503" cy="1549059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663" y="701396"/>
              <a:ext cx="3908503" cy="154905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1" name="직사각형 30"/>
            <p:cNvSpPr/>
            <p:nvPr/>
          </p:nvSpPr>
          <p:spPr>
            <a:xfrm>
              <a:off x="698372" y="701395"/>
              <a:ext cx="451418" cy="3306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5381" y="1475925"/>
              <a:ext cx="1430701" cy="153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37914" y="1936142"/>
              <a:ext cx="931211" cy="1552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835710" y="1200863"/>
            <a:ext cx="3997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Connection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탭에서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DB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연결 확인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(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연결이 안되었을 경우 다시 연결합니다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테이블 선택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Extracted columns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에서 모두 선택 후</a:t>
            </a:r>
            <a:b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화살표를 눌러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Extracted columns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이동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눌러 설정 완료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37777" y="2593309"/>
            <a:ext cx="3793382" cy="3919415"/>
            <a:chOff x="4937777" y="2593309"/>
            <a:chExt cx="3793382" cy="391941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7777" y="2593309"/>
              <a:ext cx="3793382" cy="387877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7" name="직사각형 36"/>
            <p:cNvSpPr/>
            <p:nvPr/>
          </p:nvSpPr>
          <p:spPr>
            <a:xfrm>
              <a:off x="5741134" y="2917463"/>
              <a:ext cx="842917" cy="1707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252004" y="4472160"/>
              <a:ext cx="246589" cy="1734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014691" y="5449177"/>
              <a:ext cx="606567" cy="10635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47318" y="5432084"/>
              <a:ext cx="206774" cy="1698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0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 bwMode="auto">
          <a:xfrm>
            <a:off x="301215" y="286726"/>
            <a:ext cx="855233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>
              <a:defRPr/>
            </a:pPr>
            <a:r>
              <a:rPr lang="ko-KR" altLang="en-US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기본 기능 </a:t>
            </a:r>
            <a:r>
              <a:rPr lang="en-US" altLang="ko-KR" kern="0" dirty="0" smtClean="0">
                <a:solidFill>
                  <a:srgbClr val="FFFFFF"/>
                </a:solidFill>
                <a:latin typeface="a북두칠성" panose="02020600000000000000" pitchFamily="18" charset="-127"/>
                <a:ea typeface="a북두칠성" panose="02020600000000000000" pitchFamily="18" charset="-127"/>
              </a:rPr>
              <a:t>- COPY</a:t>
            </a:r>
            <a:endParaRPr lang="en-US" sz="2200" kern="0" dirty="0">
              <a:solidFill>
                <a:srgbClr val="FFFFFF"/>
              </a:solidFill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567220" y="1208890"/>
            <a:ext cx="0" cy="510047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215" y="1251663"/>
            <a:ext cx="399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Target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항목의 우측마우스를 클릭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Add File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선택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5070" y="1200863"/>
            <a:ext cx="4216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Browse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C:\DMExpressTraining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폴더 밑에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emp.txt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로 저장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Absolute path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선택 후 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OK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를 클릭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03282" y="2567095"/>
            <a:ext cx="3793382" cy="1723810"/>
            <a:chOff x="403282" y="2567095"/>
            <a:chExt cx="3793382" cy="172381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282" y="2567095"/>
              <a:ext cx="3793382" cy="172381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98989" y="3080513"/>
              <a:ext cx="1683852" cy="26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19597" y="3535398"/>
              <a:ext cx="511072" cy="2360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164946" y="2035022"/>
            <a:ext cx="3205289" cy="1096291"/>
            <a:chOff x="115426" y="673596"/>
            <a:chExt cx="3205289" cy="109629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26" y="673596"/>
              <a:ext cx="3205289" cy="1096291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2790621" y="1160409"/>
              <a:ext cx="392279" cy="175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164946" y="3429000"/>
            <a:ext cx="3261003" cy="2345634"/>
            <a:chOff x="3404937" y="673596"/>
            <a:chExt cx="3261003" cy="234563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4937" y="673596"/>
              <a:ext cx="3261003" cy="2345634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4134146" y="2296552"/>
              <a:ext cx="392279" cy="175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554846" y="2839030"/>
              <a:ext cx="659185" cy="1711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079003" y="2296552"/>
              <a:ext cx="568831" cy="175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아래쪽 화살표 41"/>
          <p:cNvSpPr/>
          <p:nvPr/>
        </p:nvSpPr>
        <p:spPr>
          <a:xfrm>
            <a:off x="6756724" y="3015561"/>
            <a:ext cx="293542" cy="478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913</Words>
  <Application>Microsoft Office PowerPoint</Application>
  <PresentationFormat>화면 슬라이드 쇼(4:3)</PresentationFormat>
  <Paragraphs>171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a북두칠성</vt:lpstr>
      <vt:lpstr>a아시아헤드3</vt:lpstr>
      <vt:lpstr>HP Simplified</vt:lpstr>
      <vt:lpstr>HY동녘B</vt:lpstr>
      <vt:lpstr>ＭＳ Ｐゴシック</vt:lpstr>
      <vt:lpstr>휴먼모음T</vt:lpstr>
      <vt:lpstr>Arial</vt:lpstr>
      <vt:lpstr>Calibri</vt:lpstr>
      <vt:lpstr>Calibri Light</vt:lpstr>
      <vt:lpstr>Wingdings</vt:lpstr>
      <vt:lpstr>맑은 고딕</vt:lpstr>
      <vt:lpstr>1_Office 테마</vt:lpstr>
      <vt:lpstr>2_Office 테마</vt:lpstr>
      <vt:lpstr>DMExpress Hands-on Exercise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DMExpress Hands-on Exercise</dc:title>
  <dc:creator>USER</dc:creator>
  <cp:lastModifiedBy>USER</cp:lastModifiedBy>
  <cp:revision>16</cp:revision>
  <dcterms:created xsi:type="dcterms:W3CDTF">2019-11-14T01:42:33Z</dcterms:created>
  <dcterms:modified xsi:type="dcterms:W3CDTF">2019-11-14T05:00:25Z</dcterms:modified>
</cp:coreProperties>
</file>