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B723F-0A05-465E-A1EF-C949C60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677D0-57C1-4F34-AEB5-B765243E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4D02D-11B1-48CB-865D-5EEBF7E5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97452-4EBE-4B6F-A2B8-0848CBC9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4E3F9-4E9B-4EF7-AF7A-729EC0C8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4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9495A-72BA-4436-B797-67B2D0E0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6513E1-BF1C-4E91-9A55-721061A4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264FF-8CFF-4EC4-A094-896A7828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93C2F-396A-4EB0-94BA-BF6D0173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6A199-25DD-4BC3-A0B9-124F8859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289B4-7152-4FDF-82F4-1142D9E8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37D38-03CB-4DC4-AFD4-B545B11D6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1A4CA-ECBC-44BC-8EC8-85D778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58103-3592-4486-B29F-1FE6FB1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422A0-B097-4CA2-BC8B-91A25682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1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3312-6DD8-4C39-80AA-C47129C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023DC-87E3-409D-A7F7-E28218D8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54F1F-D715-4DC7-AF92-7F17799D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86359-998F-4E97-B816-2EEAD1AF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95F06-E66A-4031-8DF1-484BF079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34B07-C360-4172-9C4B-7A783C83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8607B-C0E6-49FB-BCEF-D119DB26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9AFDB-F55B-495C-8FD7-67D1374E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39AAD-25AC-4778-B084-25BF22EE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7F854-8C1E-4643-937F-DF1B85B0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FA66-2132-4821-A156-B09FC0E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FAF9B-A73E-4502-BF11-02D55FEF4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586FC-F3C9-4005-914D-A5C851B8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6D2AC-F33F-410D-BC14-B05ED06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237F9D-82C4-4EEF-B4D4-E0454AEA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B5021-E4A2-4A09-84A6-BDE8379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1FE6D-239F-431A-AA75-897DAA5A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B041B-319D-4AB6-B13B-2266A47F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DA78FD-80AC-40E7-8210-7A19D3E4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C0CD43-3E1D-4DD1-B697-0D37BA77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15360A-8698-47A6-902F-61910452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FE3836-241A-4770-BA1C-E4163D17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51D1C-56EB-433A-B898-F08DC54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CFDC4A-F48B-4343-82DE-7E27C1C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41839-3CDA-47D7-A208-ABC3C195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4D4E85-F957-42FE-B56F-D2D825DC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9C3409-1589-45BB-991C-0AC6CBB7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CD866A-48AE-4E53-8EB1-4F7D532A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4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DAC4D5-96AC-4CD9-B50E-4F62CC63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1DF90E-2117-40E1-B470-4AFBDFD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0EABA1-63CA-4B60-A754-008AF1F3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86A6-97E3-4023-A65E-5FA0CC9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26408-8EB2-4350-B2C9-E2F64E87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A9F4E5-048D-4BAF-AF07-0259A4B7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67948-EF34-4F9B-81D7-53683F58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93479-B074-4AF9-8019-49BA5EF6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9F0CD-0242-4342-906A-8455CE12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26B07-67B2-4539-B058-E6C888C8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5CBE42-D8ED-4494-8171-F50051A0C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0AC0C-AF93-4BDA-BD98-C78A822A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768C0-F0D3-4053-848C-0984C8F2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83AFF5-4845-4CF3-AA86-30B3691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8B692-9409-41DD-BB1A-1359509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D3272-0692-4F49-967D-F68FCB3A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754B7-EA2B-4261-B4C3-48881660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349FC-B436-4E85-9B4E-0A38F3A8C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1A4-B003-45E3-9956-43B99AC623A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55AE0-9D96-44C7-AC01-D45B0542E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24E80-4E3A-45FD-9AEA-E7EBAB97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E625-6D78-4108-886E-7E2CCC01FF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99C642-6ACC-460A-AEB0-EB5ABC6A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Plots Control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1A265-3BF3-4CB9-8CEC-A36553B4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Category similarity between consecutive samples</a:t>
            </a:r>
            <a:r>
              <a:rPr lang="en-US" sz="2400" i="1" dirty="0"/>
              <a:t>. Weight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45379E-EDB1-4CAD-9EE8-7F6AB7A7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732849"/>
            <a:ext cx="8503920" cy="3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Category similarity between consecutive samples</a:t>
            </a:r>
            <a:r>
              <a:rPr lang="en-US" sz="2400" i="1" dirty="0"/>
              <a:t>. Intercept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7DE9BA-4607-45F5-BB3A-498820C0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2373580"/>
            <a:ext cx="9258300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Physical similarity between consecutive samples</a:t>
            </a:r>
            <a:r>
              <a:rPr lang="en-US" sz="2400" i="1" dirty="0"/>
              <a:t>. Weight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39BE2B-270C-44EE-AE8C-BED67981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551234"/>
            <a:ext cx="8981440" cy="35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Physical similarity between consecutive samples</a:t>
            </a:r>
            <a:r>
              <a:rPr lang="en-US" sz="2400" i="1" dirty="0"/>
              <a:t>. Intercept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8FA786-F6D3-4593-883F-144A1AAE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75885"/>
            <a:ext cx="8808720" cy="35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Beta Weight for physical similarity between stimuli samples and previous decisions.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256549-7409-4360-9F3E-01D53EA9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626825"/>
            <a:ext cx="8361680" cy="3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Intercept for Physical similarity between stimuli samples and previous decisions.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1A4C65-FD85-4A9F-8184-5B13441B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2397760"/>
            <a:ext cx="8614963" cy="37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Beta Weight for Categorical similarity between stimuli samples and previous decisions.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CB2CB-57D7-45AC-8768-7805EF40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490194"/>
            <a:ext cx="8991600" cy="3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Beta Weight for Categorical similarity between and previous decisions.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967CA8-B1E0-4A24-9611-5F4C4748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333998"/>
            <a:ext cx="8798560" cy="38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Experiment. </a:t>
            </a:r>
            <a:r>
              <a:rPr lang="en-US" sz="3100" i="1" dirty="0"/>
              <a:t>Beta Weight for Categorical similarity between and previous decisions.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19B565-39F5-4C7F-A3FC-358C6555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11976"/>
            <a:ext cx="8930640" cy="36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A17FF-40F4-46AE-900B-F02E692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Control. </a:t>
            </a:r>
            <a:r>
              <a:rPr lang="en-US" sz="3100" i="1" dirty="0"/>
              <a:t>β Weight by Incongruent Samples minus β Weight by Congruent Samples divided by Ambiguous and Unambiguous samples and by Conditions..</a:t>
            </a:r>
            <a:endParaRPr lang="en-GB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4FADA9-DDF8-4275-B9BA-428FEBA6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378233"/>
            <a:ext cx="9032240" cy="38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3115F-39F8-48AE-83BD-DD75010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300"/>
              <a:t>Control. </a:t>
            </a:r>
            <a:r>
              <a:rPr lang="en-US" sz="3300" i="1"/>
              <a:t>Logistic regression fit for each presentation</a:t>
            </a:r>
            <a:endParaRPr lang="en-GB" sz="330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23297B-C13B-440A-B4B6-51E4BEAC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endParaRPr lang="en-GB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8910A-B7D6-459A-86BC-A2A645031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27"/>
          <a:stretch/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1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3115F-39F8-48AE-83BD-DD75010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/>
              <a:t>Control. </a:t>
            </a:r>
            <a:r>
              <a:rPr lang="en-US" i="1"/>
              <a:t>Beta weight for each presentation.</a:t>
            </a:r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110C18-4BCB-4073-863E-9E6AF0E0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2" y="2486956"/>
            <a:ext cx="8515668" cy="374689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3115F-39F8-48AE-83BD-DD75010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Control. </a:t>
            </a:r>
            <a:r>
              <a:rPr lang="es-ES" i="1" dirty="0"/>
              <a:t>PSE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each</a:t>
            </a:r>
            <a:r>
              <a:rPr lang="es-ES" i="1" dirty="0"/>
              <a:t> </a:t>
            </a:r>
            <a:r>
              <a:rPr lang="es-ES" i="1" dirty="0" err="1"/>
              <a:t>presentation</a:t>
            </a:r>
            <a:r>
              <a:rPr lang="en-US" i="1" dirty="0"/>
              <a:t>.</a:t>
            </a:r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3C8259-5977-4C94-8F59-726AC0E3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437906"/>
            <a:ext cx="8128000" cy="37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38EE9-7B80-44D1-A889-B0BA8C9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37" y="606005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GB" sz="4800" dirty="0"/>
              <a:t>Control. </a:t>
            </a:r>
            <a:r>
              <a:rPr lang="en-US" sz="4800" i="1" dirty="0"/>
              <a:t>Logistic regression fits for each presentation separated by cardinal &amp; diagonal.</a:t>
            </a:r>
            <a:endParaRPr lang="en-GB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3450B-2810-44C7-A3DC-76B5D0FD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GB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1E893-F207-46DE-B6BB-51809C00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8" y="2702561"/>
            <a:ext cx="11031412" cy="358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38EE9-7B80-44D1-A889-B0BA8C9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37" y="606005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GB" sz="4800" dirty="0"/>
              <a:t>Control. 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Beta weight by presentation and condition</a:t>
            </a:r>
            <a:endParaRPr lang="en-GB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ABDAF8-EE96-417A-A14E-EB4C709D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2301703"/>
            <a:ext cx="9367520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38EE9-7B80-44D1-A889-B0BA8C9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37" y="606005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GB" sz="4800" dirty="0"/>
              <a:t>Control. 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 by presentation and condition.</a:t>
            </a:r>
            <a:endParaRPr lang="en-GB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642C0B-6BA5-4BD5-8B3E-5C0A267F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455432"/>
            <a:ext cx="9194800" cy="38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38EE9-7B80-44D1-A889-B0BA8C9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Control.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Beta Weight by presentation and sample.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0702F0-11C2-48BB-A925-943EDE59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2996" y="666728"/>
            <a:ext cx="419499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138EE9-7B80-44D1-A889-B0BA8C9C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Control. </a:t>
            </a:r>
            <a:r>
              <a:rPr lang="en-US" sz="4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Intercept by presentation and sample.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18431-A80E-4234-A1D1-70E5E064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621" y="666728"/>
            <a:ext cx="367574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196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Plots Control </vt:lpstr>
      <vt:lpstr>Control. Logistic regression fit for each presentation</vt:lpstr>
      <vt:lpstr>Control. Beta weight for each presentation.</vt:lpstr>
      <vt:lpstr>Control. PSE for each presentation.</vt:lpstr>
      <vt:lpstr>Control. Logistic regression fits for each presentation separated by cardinal &amp; diagonal.</vt:lpstr>
      <vt:lpstr>Control. Beta weight by presentation and condition</vt:lpstr>
      <vt:lpstr>Control. PSE by presentation and condition.</vt:lpstr>
      <vt:lpstr>Control. Beta Weight by presentation and sample.</vt:lpstr>
      <vt:lpstr>Control. Intercept by presentation and sample.</vt:lpstr>
      <vt:lpstr>Control. Category similarity between consecutive samples. Weight</vt:lpstr>
      <vt:lpstr>Control. Category similarity between consecutive samples. Intercept</vt:lpstr>
      <vt:lpstr>Control. Physical similarity between consecutive samples. Weight</vt:lpstr>
      <vt:lpstr>Control. Physical similarity between consecutive samples. Intercept</vt:lpstr>
      <vt:lpstr>Control. Beta Weight for physical similarity between stimuli samples and previous decisions.</vt:lpstr>
      <vt:lpstr>Control. Intercept for Physical similarity between stimuli samples and previous decisions.</vt:lpstr>
      <vt:lpstr>Control. Beta Weight for Categorical similarity between stimuli samples and previous decisions.</vt:lpstr>
      <vt:lpstr>Control. Beta Weight for Categorical similarity between and previous decisions.</vt:lpstr>
      <vt:lpstr>Experiment. Beta Weight for Categorical similarity between and previous decisions.</vt:lpstr>
      <vt:lpstr>Control. β Weight by Incongruent Samples minus β Weight by Congruent Samples divided by Ambiguous and Unambiguous samples and by Conditions..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Control + Experimento 1</dc:title>
  <dc:creator>Angel Bujalance</dc:creator>
  <cp:lastModifiedBy>Angel Bujalance</cp:lastModifiedBy>
  <cp:revision>5</cp:revision>
  <dcterms:created xsi:type="dcterms:W3CDTF">2021-05-25T15:22:57Z</dcterms:created>
  <dcterms:modified xsi:type="dcterms:W3CDTF">2021-05-25T16:05:08Z</dcterms:modified>
</cp:coreProperties>
</file>