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93" r:id="rId3"/>
    <p:sldId id="257" r:id="rId4"/>
    <p:sldId id="258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8" r:id="rId18"/>
    <p:sldId id="286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7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30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35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27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622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59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10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3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17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37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5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33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27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64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815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E278-3CB4-4497-A2A2-A0CD55CD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417" b="13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36459-7584-49DF-ADF1-65705592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899" y="1382810"/>
            <a:ext cx="8915399" cy="2262781"/>
          </a:xfrm>
        </p:spPr>
        <p:txBody>
          <a:bodyPr>
            <a:normAutofit/>
          </a:bodyPr>
          <a:lstStyle/>
          <a:p>
            <a:r>
              <a:rPr lang="en-US" sz="9600" dirty="0"/>
              <a:t>2048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1398D-596D-41F0-B1EA-6C096024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/>
              <a:t>Jian Jiao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939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8" y="2323405"/>
            <a:ext cx="8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5:  The logic of the game is implemented in this class. Due to limited time, if you are interested in game logic, you can look at the code.</a:t>
            </a:r>
          </a:p>
        </p:txBody>
      </p:sp>
    </p:spTree>
    <p:extLst>
      <p:ext uri="{BB962C8B-B14F-4D97-AF65-F5344CB8AC3E}">
        <p14:creationId xmlns:p14="http://schemas.microsoft.com/office/powerpoint/2010/main" val="317053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6:  create game_board_layout.xml in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drawble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folder in order to setting the radius and background 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BCDA8-9531-4574-B0CF-3976C3E9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2603625"/>
            <a:ext cx="7330225" cy="39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7:  use the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 in the activity_main.xml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77740-176D-42B6-B715-CD1A22DB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13" y="2234553"/>
            <a:ext cx="8780359" cy="4009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005EE-74DB-42BF-A853-36E12792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055" y="687897"/>
            <a:ext cx="3259696" cy="57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FrameLayout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is designed to display a single widget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Open up a blank area directly on the screen, it will put all views to the upper left corner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6D6D4-9841-40E3-8A86-084A1F91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24" y="3820135"/>
            <a:ext cx="3495784" cy="28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1: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Customize my Card class which parent class is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GridLayout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FD021-F6E4-49EA-8EA9-F0603CBD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3" y="2961837"/>
            <a:ext cx="9556546" cy="12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2: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In the constructor, add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TextView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 to display the number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7E347-4E60-4BFA-A747-CA4DC69F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1874115"/>
            <a:ext cx="6970770" cy="329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968BA-D738-473C-9C77-C83410186B46}"/>
              </a:ext>
            </a:extLst>
          </p:cNvPr>
          <p:cNvSpPr txBox="1"/>
          <p:nvPr/>
        </p:nvSpPr>
        <p:spPr>
          <a:xfrm>
            <a:off x="1720469" y="5417891"/>
            <a:ext cx="947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If you want the create a view in java code, you need to use the class 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LayoutParams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515537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3:  In Card class, add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getNum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(),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setNum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(), equals().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C5341-A643-463C-A5B7-0B73B11C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676525"/>
            <a:ext cx="8610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Property Animations </a:t>
            </a:r>
          </a:p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View Animations</a:t>
            </a:r>
          </a:p>
          <a:p>
            <a:pPr lvl="1"/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Tween Animation</a:t>
            </a:r>
          </a:p>
          <a:p>
            <a:pPr lvl="1"/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 Animation</a:t>
            </a:r>
            <a:endParaRPr lang="en-US" sz="4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Drawable Animations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99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635345"/>
            <a:ext cx="885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the project, in order to avoid disturbing the player, I tried my best to add animation effects.</a:t>
            </a:r>
          </a:p>
          <a:p>
            <a:endParaRPr lang="en-US" altLang="zh-C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altLang="zh-CN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my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Github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there are some animation demos. If you are interested, you can download it.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82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8" y="1515537"/>
            <a:ext cx="919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 Title Name Animation for changing Colors using Java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9A708-735F-4871-BF89-E4C619AE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93" y="2816394"/>
            <a:ext cx="10515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About My 2048 Game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Use API 23, there is a little bug on API 29. I used one day to solve this bug, but it is still there.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ideal UI Resolution is 1080 * 1920. Density is 420dpi.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find this tutorial on my </a:t>
            </a:r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Github</a:t>
            </a:r>
            <a:endParaRPr lang="en-US" sz="3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0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76" y="148205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829907"/>
            <a:ext cx="8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 Title Name Animation for rotation using xml</a:t>
            </a:r>
          </a:p>
          <a:p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1.Create game2048_game_title_state_change.xml in animator folder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6BDA3-A1C7-45F4-B37C-8450559C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2" y="2399567"/>
            <a:ext cx="6238875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4DA5-4E85-48F7-8B62-35F42B64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47" y="2124075"/>
            <a:ext cx="5362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9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Setting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android:stateListAnimator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 activity_main.xml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CF926-A282-4100-BDA3-551F66D7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2334892"/>
            <a:ext cx="8439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to zoom up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7106C-DC16-416E-BCF2-6F26859A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521689"/>
            <a:ext cx="81153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to rotate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DF5BC-BF04-4BC8-A12C-4BA759A2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971795"/>
            <a:ext cx="8505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Set for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B41A2-B184-44EE-9522-92E4A87B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37" y="2060024"/>
            <a:ext cx="10344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6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 to “New Game” Button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OnClick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Event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81867-34E6-4503-A768-6C4C85D0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060024"/>
            <a:ext cx="9677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AlterDialog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436F3-378C-4316-B179-5AF77A30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7" y="2049215"/>
            <a:ext cx="10491926" cy="31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15038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 a method and add these code. Call this method when you want to display Dialog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98230-4EA5-4AE4-8A22-A4DFC52FE47F}"/>
              </a:ext>
            </a:extLst>
          </p:cNvPr>
          <p:cNvSpPr txBox="1"/>
          <p:nvPr/>
        </p:nvSpPr>
        <p:spPr>
          <a:xfrm>
            <a:off x="1338129" y="5812509"/>
            <a:ext cx="1049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If you do not want your dialog lose the focus, use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setCancelable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fasle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76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037767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 a method and add these code. Call this method when you want to display Notification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4FEED-92B5-49DA-9915-B7D66361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6" y="2017621"/>
            <a:ext cx="8911687" cy="40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533046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There are two ways to cancel the notification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1AA1-B195-4549-83CF-7799A1EC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724150"/>
            <a:ext cx="8734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FE278-3CB4-4497-A2A2-A0CD55CD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417" b="13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36459-7584-49DF-ADF1-65705592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899" y="1382810"/>
            <a:ext cx="8915399" cy="2262781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6E91134-E7D4-43DD-B92F-5345961C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/>
              <a:t>jj.jianjiao@gmail.com</a:t>
            </a:r>
          </a:p>
        </p:txBody>
      </p:sp>
    </p:spTree>
    <p:extLst>
      <p:ext uri="{BB962C8B-B14F-4D97-AF65-F5344CB8AC3E}">
        <p14:creationId xmlns:p14="http://schemas.microsoft.com/office/powerpoint/2010/main" val="11356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do I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GridLayout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 design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Gameboard</a:t>
            </a:r>
          </a:p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FrameLayout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to design Card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Animation to achieve Card movement effect </a:t>
            </a:r>
          </a:p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AlertDialog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to interact with players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Notifications in case my content is not enough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arrangement of components in the layout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Customize how many rows and columns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be in a row and column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span several rows or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arrangement of components in the layout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Customize how many rows and columns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be in a row and column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span several rows or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5448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72FB9-12C4-474C-94D0-6581B6C2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3210408"/>
            <a:ext cx="7682940" cy="1012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1967"/>
            <a:ext cx="801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1: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Customize my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GameView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 class which parent class is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GridLayout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8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92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2:  Create a initial method. 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this method,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setting 4 columns and 4 rows for the game board.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48057-8D5F-41FD-B4BE-B18CAF39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8" y="2948306"/>
            <a:ext cx="7247679" cy="26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3:  override the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onTouch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method for swiping actions.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98589-7D5A-4940-A50C-DB8412F1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70" y="1932411"/>
            <a:ext cx="4754976" cy="47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4:  override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onSizeChanged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method to create 16 Cards (Card class is child of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FrameLayout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CA978-08AA-453B-A48C-184FBB03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8" y="2481943"/>
            <a:ext cx="7290619" cy="227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A3118-4FF6-4B4A-9FD7-C1DEF84E7523}"/>
              </a:ext>
            </a:extLst>
          </p:cNvPr>
          <p:cNvSpPr txBox="1"/>
          <p:nvPr/>
        </p:nvSpPr>
        <p:spPr>
          <a:xfrm>
            <a:off x="1720468" y="5133805"/>
            <a:ext cx="94799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the View Lifecycle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View()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onMeasure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onSizeChanged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onLayout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onDraw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5720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624</Words>
  <Application>Microsoft Office PowerPoint</Application>
  <PresentationFormat>Widescreen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Fan Heiti Std B</vt:lpstr>
      <vt:lpstr>Adobe Gothic Std B</vt:lpstr>
      <vt:lpstr>Adobe Devanagari</vt:lpstr>
      <vt:lpstr>Arial</vt:lpstr>
      <vt:lpstr>Century Gothic</vt:lpstr>
      <vt:lpstr>Wingdings 3</vt:lpstr>
      <vt:lpstr>Wisp</vt:lpstr>
      <vt:lpstr>2048</vt:lpstr>
      <vt:lpstr>About My 2048 Game Project</vt:lpstr>
      <vt:lpstr>What do I need ?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FrameLayout</vt:lpstr>
      <vt:lpstr>FrameLayout</vt:lpstr>
      <vt:lpstr>FrameLayout</vt:lpstr>
      <vt:lpstr>FrameLayout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AlterDialog</vt:lpstr>
      <vt:lpstr>Notification</vt:lpstr>
      <vt:lpstr>Notification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Jian Jiao</dc:creator>
  <cp:lastModifiedBy>Jian Jiao</cp:lastModifiedBy>
  <cp:revision>25</cp:revision>
  <dcterms:created xsi:type="dcterms:W3CDTF">2020-07-08T15:01:09Z</dcterms:created>
  <dcterms:modified xsi:type="dcterms:W3CDTF">2020-07-08T22:51:29Z</dcterms:modified>
</cp:coreProperties>
</file>