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71" r:id="rId15"/>
    <p:sldId id="270" r:id="rId16"/>
    <p:sldId id="26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A5575-CF04-4453-82D6-A71979633B83}" v="33" dt="2020-07-08T22:14:39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Friesen" userId="d84a9676c7c0dce0" providerId="LiveId" clId="{79CA5575-CF04-4453-82D6-A71979633B83}"/>
    <pc:docChg chg="undo custSel addSld modSld sldOrd">
      <pc:chgData name="Lucas Friesen" userId="d84a9676c7c0dce0" providerId="LiveId" clId="{79CA5575-CF04-4453-82D6-A71979633B83}" dt="2020-07-08T23:16:09.203" v="2332" actId="1076"/>
      <pc:docMkLst>
        <pc:docMk/>
      </pc:docMkLst>
      <pc:sldChg chg="modSp mod">
        <pc:chgData name="Lucas Friesen" userId="d84a9676c7c0dce0" providerId="LiveId" clId="{79CA5575-CF04-4453-82D6-A71979633B83}" dt="2020-07-08T20:47:57.351" v="4" actId="6549"/>
        <pc:sldMkLst>
          <pc:docMk/>
          <pc:sldMk cId="2072419866" sldId="261"/>
        </pc:sldMkLst>
        <pc:spChg chg="mod">
          <ac:chgData name="Lucas Friesen" userId="d84a9676c7c0dce0" providerId="LiveId" clId="{79CA5575-CF04-4453-82D6-A71979633B83}" dt="2020-07-08T20:47:57.351" v="4" actId="6549"/>
          <ac:spMkLst>
            <pc:docMk/>
            <pc:sldMk cId="2072419866" sldId="261"/>
            <ac:spMk id="3" creationId="{8BA238D0-67BA-4348-948E-D5D705BCE0E7}"/>
          </ac:spMkLst>
        </pc:spChg>
      </pc:sldChg>
      <pc:sldChg chg="addSp modSp mod">
        <pc:chgData name="Lucas Friesen" userId="d84a9676c7c0dce0" providerId="LiveId" clId="{79CA5575-CF04-4453-82D6-A71979633B83}" dt="2020-07-08T21:24:14.210" v="190" actId="14100"/>
        <pc:sldMkLst>
          <pc:docMk/>
          <pc:sldMk cId="2719873206" sldId="262"/>
        </pc:sldMkLst>
        <pc:spChg chg="mod">
          <ac:chgData name="Lucas Friesen" userId="d84a9676c7c0dce0" providerId="LiveId" clId="{79CA5575-CF04-4453-82D6-A71979633B83}" dt="2020-07-08T20:49:38.152" v="29" actId="20577"/>
          <ac:spMkLst>
            <pc:docMk/>
            <pc:sldMk cId="2719873206" sldId="262"/>
            <ac:spMk id="2" creationId="{A9768831-2CD1-4EF0-A271-D16661CFF03B}"/>
          </ac:spMkLst>
        </pc:spChg>
        <pc:spChg chg="mod">
          <ac:chgData name="Lucas Friesen" userId="d84a9676c7c0dce0" providerId="LiveId" clId="{79CA5575-CF04-4453-82D6-A71979633B83}" dt="2020-07-08T21:23:59.244" v="186" actId="20577"/>
          <ac:spMkLst>
            <pc:docMk/>
            <pc:sldMk cId="2719873206" sldId="262"/>
            <ac:spMk id="3" creationId="{429FEE33-83DC-4A98-A07C-78D5B7050EB7}"/>
          </ac:spMkLst>
        </pc:spChg>
        <pc:picChg chg="add mod">
          <ac:chgData name="Lucas Friesen" userId="d84a9676c7c0dce0" providerId="LiveId" clId="{79CA5575-CF04-4453-82D6-A71979633B83}" dt="2020-07-08T21:24:14.210" v="190" actId="14100"/>
          <ac:picMkLst>
            <pc:docMk/>
            <pc:sldMk cId="2719873206" sldId="262"/>
            <ac:picMk id="4" creationId="{FB31109C-50CB-4533-B2D2-59A7DDAF4A5C}"/>
          </ac:picMkLst>
        </pc:picChg>
      </pc:sldChg>
      <pc:sldChg chg="addSp delSp modSp new mod">
        <pc:chgData name="Lucas Friesen" userId="d84a9676c7c0dce0" providerId="LiveId" clId="{79CA5575-CF04-4453-82D6-A71979633B83}" dt="2020-07-08T21:30:26.042" v="288" actId="1076"/>
        <pc:sldMkLst>
          <pc:docMk/>
          <pc:sldMk cId="741251857" sldId="263"/>
        </pc:sldMkLst>
        <pc:spChg chg="mod">
          <ac:chgData name="Lucas Friesen" userId="d84a9676c7c0dce0" providerId="LiveId" clId="{79CA5575-CF04-4453-82D6-A71979633B83}" dt="2020-07-08T21:24:46.397" v="206"/>
          <ac:spMkLst>
            <pc:docMk/>
            <pc:sldMk cId="741251857" sldId="263"/>
            <ac:spMk id="2" creationId="{2A8CCC40-2495-4AF1-8638-F48F32D30653}"/>
          </ac:spMkLst>
        </pc:spChg>
        <pc:spChg chg="del">
          <ac:chgData name="Lucas Friesen" userId="d84a9676c7c0dce0" providerId="LiveId" clId="{79CA5575-CF04-4453-82D6-A71979633B83}" dt="2020-07-08T21:22:52.085" v="177"/>
          <ac:spMkLst>
            <pc:docMk/>
            <pc:sldMk cId="741251857" sldId="263"/>
            <ac:spMk id="3" creationId="{2A28FF8C-D0BE-45AF-896D-C59FFB559788}"/>
          </ac:spMkLst>
        </pc:spChg>
        <pc:spChg chg="add mod">
          <ac:chgData name="Lucas Friesen" userId="d84a9676c7c0dce0" providerId="LiveId" clId="{79CA5575-CF04-4453-82D6-A71979633B83}" dt="2020-07-08T21:26:33.684" v="263" actId="20577"/>
          <ac:spMkLst>
            <pc:docMk/>
            <pc:sldMk cId="741251857" sldId="263"/>
            <ac:spMk id="5" creationId="{E491E35B-D08B-47D5-9564-6075CA0D5CD7}"/>
          </ac:spMkLst>
        </pc:spChg>
        <pc:spChg chg="add del mod">
          <ac:chgData name="Lucas Friesen" userId="d84a9676c7c0dce0" providerId="LiveId" clId="{79CA5575-CF04-4453-82D6-A71979633B83}" dt="2020-07-08T21:30:02.706" v="280" actId="478"/>
          <ac:spMkLst>
            <pc:docMk/>
            <pc:sldMk cId="741251857" sldId="263"/>
            <ac:spMk id="7" creationId="{51DEC34F-BEC5-457B-AEEC-CF4EBC01577E}"/>
          </ac:spMkLst>
        </pc:spChg>
        <pc:picChg chg="add del mod">
          <ac:chgData name="Lucas Friesen" userId="d84a9676c7c0dce0" providerId="LiveId" clId="{79CA5575-CF04-4453-82D6-A71979633B83}" dt="2020-07-08T21:29:19.360" v="277" actId="478"/>
          <ac:picMkLst>
            <pc:docMk/>
            <pc:sldMk cId="741251857" sldId="263"/>
            <ac:picMk id="4" creationId="{2F81A65C-6AFF-4DD6-AFE5-14D562151979}"/>
          </ac:picMkLst>
        </pc:picChg>
        <pc:picChg chg="add mod">
          <ac:chgData name="Lucas Friesen" userId="d84a9676c7c0dce0" providerId="LiveId" clId="{79CA5575-CF04-4453-82D6-A71979633B83}" dt="2020-07-08T21:30:26.042" v="288" actId="1076"/>
          <ac:picMkLst>
            <pc:docMk/>
            <pc:sldMk cId="741251857" sldId="263"/>
            <ac:picMk id="8" creationId="{52A3B01E-944A-4DFD-9D28-B9C002B2A836}"/>
          </ac:picMkLst>
        </pc:picChg>
      </pc:sldChg>
      <pc:sldChg chg="addSp modSp new mod ord">
        <pc:chgData name="Lucas Friesen" userId="d84a9676c7c0dce0" providerId="LiveId" clId="{79CA5575-CF04-4453-82D6-A71979633B83}" dt="2020-07-08T21:28:39.854" v="276" actId="1076"/>
        <pc:sldMkLst>
          <pc:docMk/>
          <pc:sldMk cId="682997209" sldId="264"/>
        </pc:sldMkLst>
        <pc:spChg chg="mod">
          <ac:chgData name="Lucas Friesen" userId="d84a9676c7c0dce0" providerId="LiveId" clId="{79CA5575-CF04-4453-82D6-A71979633B83}" dt="2020-07-08T21:24:44.549" v="205"/>
          <ac:spMkLst>
            <pc:docMk/>
            <pc:sldMk cId="682997209" sldId="264"/>
            <ac:spMk id="2" creationId="{DE318F95-EFDC-4C24-950F-25C79D1CB0B9}"/>
          </ac:spMkLst>
        </pc:spChg>
        <pc:spChg chg="mod">
          <ac:chgData name="Lucas Friesen" userId="d84a9676c7c0dce0" providerId="LiveId" clId="{79CA5575-CF04-4453-82D6-A71979633B83}" dt="2020-07-08T21:25:01.727" v="209" actId="20577"/>
          <ac:spMkLst>
            <pc:docMk/>
            <pc:sldMk cId="682997209" sldId="264"/>
            <ac:spMk id="3" creationId="{BB18A15D-752A-4959-93F3-B6DFEFD7AB55}"/>
          </ac:spMkLst>
        </pc:spChg>
        <pc:picChg chg="add mod">
          <ac:chgData name="Lucas Friesen" userId="d84a9676c7c0dce0" providerId="LiveId" clId="{79CA5575-CF04-4453-82D6-A71979633B83}" dt="2020-07-08T21:28:39.854" v="276" actId="1076"/>
          <ac:picMkLst>
            <pc:docMk/>
            <pc:sldMk cId="682997209" sldId="264"/>
            <ac:picMk id="4" creationId="{A133FF16-D9C8-42C5-BFEA-7DE67693A1A4}"/>
          </ac:picMkLst>
        </pc:picChg>
      </pc:sldChg>
      <pc:sldChg chg="addSp modSp new mod">
        <pc:chgData name="Lucas Friesen" userId="d84a9676c7c0dce0" providerId="LiveId" clId="{79CA5575-CF04-4453-82D6-A71979633B83}" dt="2020-07-08T21:45:17.490" v="677" actId="313"/>
        <pc:sldMkLst>
          <pc:docMk/>
          <pc:sldMk cId="1142910621" sldId="265"/>
        </pc:sldMkLst>
        <pc:spChg chg="mod">
          <ac:chgData name="Lucas Friesen" userId="d84a9676c7c0dce0" providerId="LiveId" clId="{79CA5575-CF04-4453-82D6-A71979633B83}" dt="2020-07-08T21:30:35.118" v="290"/>
          <ac:spMkLst>
            <pc:docMk/>
            <pc:sldMk cId="1142910621" sldId="265"/>
            <ac:spMk id="2" creationId="{BF5297F9-D42B-488E-940C-E2207E3AB910}"/>
          </ac:spMkLst>
        </pc:spChg>
        <pc:spChg chg="mod">
          <ac:chgData name="Lucas Friesen" userId="d84a9676c7c0dce0" providerId="LiveId" clId="{79CA5575-CF04-4453-82D6-A71979633B83}" dt="2020-07-08T21:45:17.490" v="677" actId="313"/>
          <ac:spMkLst>
            <pc:docMk/>
            <pc:sldMk cId="1142910621" sldId="265"/>
            <ac:spMk id="3" creationId="{BEA9FA81-7117-4B5B-89B1-BBF616310540}"/>
          </ac:spMkLst>
        </pc:spChg>
        <pc:picChg chg="add mod">
          <ac:chgData name="Lucas Friesen" userId="d84a9676c7c0dce0" providerId="LiveId" clId="{79CA5575-CF04-4453-82D6-A71979633B83}" dt="2020-07-08T21:40:59.798" v="616" actId="1076"/>
          <ac:picMkLst>
            <pc:docMk/>
            <pc:sldMk cId="1142910621" sldId="265"/>
            <ac:picMk id="4" creationId="{00AB341E-0DDB-4F96-8EA8-C198399CA988}"/>
          </ac:picMkLst>
        </pc:picChg>
      </pc:sldChg>
      <pc:sldChg chg="addSp delSp modSp new mod">
        <pc:chgData name="Lucas Friesen" userId="d84a9676c7c0dce0" providerId="LiveId" clId="{79CA5575-CF04-4453-82D6-A71979633B83}" dt="2020-07-08T21:39:35.660" v="566" actId="1076"/>
        <pc:sldMkLst>
          <pc:docMk/>
          <pc:sldMk cId="1635141219" sldId="266"/>
        </pc:sldMkLst>
        <pc:spChg chg="mod">
          <ac:chgData name="Lucas Friesen" userId="d84a9676c7c0dce0" providerId="LiveId" clId="{79CA5575-CF04-4453-82D6-A71979633B83}" dt="2020-07-08T21:35:33.870" v="406"/>
          <ac:spMkLst>
            <pc:docMk/>
            <pc:sldMk cId="1635141219" sldId="266"/>
            <ac:spMk id="2" creationId="{7B9696F2-5CAC-44E1-90FE-5DC07E94A7D4}"/>
          </ac:spMkLst>
        </pc:spChg>
        <pc:spChg chg="mod">
          <ac:chgData name="Lucas Friesen" userId="d84a9676c7c0dce0" providerId="LiveId" clId="{79CA5575-CF04-4453-82D6-A71979633B83}" dt="2020-07-08T21:37:23.776" v="549" actId="113"/>
          <ac:spMkLst>
            <pc:docMk/>
            <pc:sldMk cId="1635141219" sldId="266"/>
            <ac:spMk id="3" creationId="{243E140F-8603-4A4A-BF7E-6105B56B6916}"/>
          </ac:spMkLst>
        </pc:spChg>
        <pc:picChg chg="add del mod">
          <ac:chgData name="Lucas Friesen" userId="d84a9676c7c0dce0" providerId="LiveId" clId="{79CA5575-CF04-4453-82D6-A71979633B83}" dt="2020-07-08T21:38:24.297" v="554" actId="478"/>
          <ac:picMkLst>
            <pc:docMk/>
            <pc:sldMk cId="1635141219" sldId="266"/>
            <ac:picMk id="4" creationId="{72A385D6-3822-49AA-935E-FE525CEFC5DF}"/>
          </ac:picMkLst>
        </pc:picChg>
        <pc:picChg chg="add del mod">
          <ac:chgData name="Lucas Friesen" userId="d84a9676c7c0dce0" providerId="LiveId" clId="{79CA5575-CF04-4453-82D6-A71979633B83}" dt="2020-07-08T21:39:11.120" v="560" actId="478"/>
          <ac:picMkLst>
            <pc:docMk/>
            <pc:sldMk cId="1635141219" sldId="266"/>
            <ac:picMk id="5" creationId="{3D7CB8EA-AB31-4FAE-A14A-6322F4DB0DE4}"/>
          </ac:picMkLst>
        </pc:picChg>
        <pc:picChg chg="add mod">
          <ac:chgData name="Lucas Friesen" userId="d84a9676c7c0dce0" providerId="LiveId" clId="{79CA5575-CF04-4453-82D6-A71979633B83}" dt="2020-07-08T21:39:35.660" v="566" actId="1076"/>
          <ac:picMkLst>
            <pc:docMk/>
            <pc:sldMk cId="1635141219" sldId="266"/>
            <ac:picMk id="6" creationId="{368ED142-CCCE-4C29-A0AD-BC02BF221E17}"/>
          </ac:picMkLst>
        </pc:picChg>
      </pc:sldChg>
      <pc:sldChg chg="addSp modSp new mod">
        <pc:chgData name="Lucas Friesen" userId="d84a9676c7c0dce0" providerId="LiveId" clId="{79CA5575-CF04-4453-82D6-A71979633B83}" dt="2020-07-08T21:54:04.732" v="937" actId="1076"/>
        <pc:sldMkLst>
          <pc:docMk/>
          <pc:sldMk cId="898760442" sldId="267"/>
        </pc:sldMkLst>
        <pc:spChg chg="mod">
          <ac:chgData name="Lucas Friesen" userId="d84a9676c7c0dce0" providerId="LiveId" clId="{79CA5575-CF04-4453-82D6-A71979633B83}" dt="2020-07-08T21:41:38.013" v="619"/>
          <ac:spMkLst>
            <pc:docMk/>
            <pc:sldMk cId="898760442" sldId="267"/>
            <ac:spMk id="2" creationId="{44D0E93F-14AC-4185-840B-68E128825A90}"/>
          </ac:spMkLst>
        </pc:spChg>
        <pc:spChg chg="mod">
          <ac:chgData name="Lucas Friesen" userId="d84a9676c7c0dce0" providerId="LiveId" clId="{79CA5575-CF04-4453-82D6-A71979633B83}" dt="2020-07-08T21:47:35.615" v="798" actId="20577"/>
          <ac:spMkLst>
            <pc:docMk/>
            <pc:sldMk cId="898760442" sldId="267"/>
            <ac:spMk id="3" creationId="{19812712-B296-46A3-83C0-0EBC4104CBB5}"/>
          </ac:spMkLst>
        </pc:spChg>
        <pc:picChg chg="add mod">
          <ac:chgData name="Lucas Friesen" userId="d84a9676c7c0dce0" providerId="LiveId" clId="{79CA5575-CF04-4453-82D6-A71979633B83}" dt="2020-07-08T21:54:04.732" v="937" actId="1076"/>
          <ac:picMkLst>
            <pc:docMk/>
            <pc:sldMk cId="898760442" sldId="267"/>
            <ac:picMk id="4" creationId="{0EBE3951-3845-43E2-AFA0-2AB1D2632560}"/>
          </ac:picMkLst>
        </pc:picChg>
      </pc:sldChg>
      <pc:sldChg chg="addSp delSp modSp new mod">
        <pc:chgData name="Lucas Friesen" userId="d84a9676c7c0dce0" providerId="LiveId" clId="{79CA5575-CF04-4453-82D6-A71979633B83}" dt="2020-07-08T21:54:06.678" v="938" actId="1076"/>
        <pc:sldMkLst>
          <pc:docMk/>
          <pc:sldMk cId="3572816401" sldId="268"/>
        </pc:sldMkLst>
        <pc:spChg chg="mod">
          <ac:chgData name="Lucas Friesen" userId="d84a9676c7c0dce0" providerId="LiveId" clId="{79CA5575-CF04-4453-82D6-A71979633B83}" dt="2020-07-08T21:49:27.340" v="807"/>
          <ac:spMkLst>
            <pc:docMk/>
            <pc:sldMk cId="3572816401" sldId="268"/>
            <ac:spMk id="2" creationId="{2F09A2E5-FBEC-45CD-8347-3269482AD475}"/>
          </ac:spMkLst>
        </pc:spChg>
        <pc:spChg chg="mod">
          <ac:chgData name="Lucas Friesen" userId="d84a9676c7c0dce0" providerId="LiveId" clId="{79CA5575-CF04-4453-82D6-A71979633B83}" dt="2020-07-08T21:52:23.121" v="920" actId="20577"/>
          <ac:spMkLst>
            <pc:docMk/>
            <pc:sldMk cId="3572816401" sldId="268"/>
            <ac:spMk id="3" creationId="{74E40F6C-51AE-4CCC-9EB0-B15196E3663F}"/>
          </ac:spMkLst>
        </pc:spChg>
        <pc:picChg chg="add del mod">
          <ac:chgData name="Lucas Friesen" userId="d84a9676c7c0dce0" providerId="LiveId" clId="{79CA5575-CF04-4453-82D6-A71979633B83}" dt="2020-07-08T21:52:56.510" v="928" actId="478"/>
          <ac:picMkLst>
            <pc:docMk/>
            <pc:sldMk cId="3572816401" sldId="268"/>
            <ac:picMk id="4" creationId="{4B6BA400-B876-471B-A809-AEB20FA80C82}"/>
          </ac:picMkLst>
        </pc:picChg>
        <pc:picChg chg="add mod">
          <ac:chgData name="Lucas Friesen" userId="d84a9676c7c0dce0" providerId="LiveId" clId="{79CA5575-CF04-4453-82D6-A71979633B83}" dt="2020-07-08T21:54:06.678" v="938" actId="1076"/>
          <ac:picMkLst>
            <pc:docMk/>
            <pc:sldMk cId="3572816401" sldId="268"/>
            <ac:picMk id="5" creationId="{05FB9F08-638A-4450-9FF4-EE2806FC9D9D}"/>
          </ac:picMkLst>
        </pc:picChg>
      </pc:sldChg>
      <pc:sldChg chg="addSp modSp add mod">
        <pc:chgData name="Lucas Friesen" userId="d84a9676c7c0dce0" providerId="LiveId" clId="{79CA5575-CF04-4453-82D6-A71979633B83}" dt="2020-07-08T22:01:47.913" v="1329" actId="20577"/>
        <pc:sldMkLst>
          <pc:docMk/>
          <pc:sldMk cId="259883718" sldId="269"/>
        </pc:sldMkLst>
        <pc:spChg chg="mod">
          <ac:chgData name="Lucas Friesen" userId="d84a9676c7c0dce0" providerId="LiveId" clId="{79CA5575-CF04-4453-82D6-A71979633B83}" dt="2020-07-08T22:01:47.913" v="1329" actId="20577"/>
          <ac:spMkLst>
            <pc:docMk/>
            <pc:sldMk cId="259883718" sldId="269"/>
            <ac:spMk id="3" creationId="{74E40F6C-51AE-4CCC-9EB0-B15196E3663F}"/>
          </ac:spMkLst>
        </pc:spChg>
        <pc:picChg chg="add mod">
          <ac:chgData name="Lucas Friesen" userId="d84a9676c7c0dce0" providerId="LiveId" clId="{79CA5575-CF04-4453-82D6-A71979633B83}" dt="2020-07-08T22:01:39.512" v="1314" actId="14100"/>
          <ac:picMkLst>
            <pc:docMk/>
            <pc:sldMk cId="259883718" sldId="269"/>
            <ac:picMk id="4" creationId="{BE05A77C-AAD5-494A-AAD5-F854821DF766}"/>
          </ac:picMkLst>
        </pc:picChg>
      </pc:sldChg>
      <pc:sldChg chg="addSp modSp add mod">
        <pc:chgData name="Lucas Friesen" userId="d84a9676c7c0dce0" providerId="LiveId" clId="{79CA5575-CF04-4453-82D6-A71979633B83}" dt="2020-07-08T21:59:56.721" v="1225" actId="1076"/>
        <pc:sldMkLst>
          <pc:docMk/>
          <pc:sldMk cId="4062551896" sldId="270"/>
        </pc:sldMkLst>
        <pc:spChg chg="mod">
          <ac:chgData name="Lucas Friesen" userId="d84a9676c7c0dce0" providerId="LiveId" clId="{79CA5575-CF04-4453-82D6-A71979633B83}" dt="2020-07-08T21:59:24.006" v="1220" actId="20577"/>
          <ac:spMkLst>
            <pc:docMk/>
            <pc:sldMk cId="4062551896" sldId="270"/>
            <ac:spMk id="3" creationId="{74E40F6C-51AE-4CCC-9EB0-B15196E3663F}"/>
          </ac:spMkLst>
        </pc:spChg>
        <pc:picChg chg="add mod">
          <ac:chgData name="Lucas Friesen" userId="d84a9676c7c0dce0" providerId="LiveId" clId="{79CA5575-CF04-4453-82D6-A71979633B83}" dt="2020-07-08T21:59:56.721" v="1225" actId="1076"/>
          <ac:picMkLst>
            <pc:docMk/>
            <pc:sldMk cId="4062551896" sldId="270"/>
            <ac:picMk id="4" creationId="{FA00EB76-413E-4858-B42F-9B6A40BF6C28}"/>
          </ac:picMkLst>
        </pc:picChg>
      </pc:sldChg>
      <pc:sldChg chg="addSp modSp add mod">
        <pc:chgData name="Lucas Friesen" userId="d84a9676c7c0dce0" providerId="LiveId" clId="{79CA5575-CF04-4453-82D6-A71979633B83}" dt="2020-07-08T21:58:14.527" v="1073" actId="1076"/>
        <pc:sldMkLst>
          <pc:docMk/>
          <pc:sldMk cId="28506185" sldId="271"/>
        </pc:sldMkLst>
        <pc:spChg chg="mod">
          <ac:chgData name="Lucas Friesen" userId="d84a9676c7c0dce0" providerId="LiveId" clId="{79CA5575-CF04-4453-82D6-A71979633B83}" dt="2020-07-08T21:57:31.302" v="1070" actId="20577"/>
          <ac:spMkLst>
            <pc:docMk/>
            <pc:sldMk cId="28506185" sldId="271"/>
            <ac:spMk id="3" creationId="{74E40F6C-51AE-4CCC-9EB0-B15196E3663F}"/>
          </ac:spMkLst>
        </pc:spChg>
        <pc:picChg chg="add mod">
          <ac:chgData name="Lucas Friesen" userId="d84a9676c7c0dce0" providerId="LiveId" clId="{79CA5575-CF04-4453-82D6-A71979633B83}" dt="2020-07-08T21:58:14.527" v="1073" actId="1076"/>
          <ac:picMkLst>
            <pc:docMk/>
            <pc:sldMk cId="28506185" sldId="271"/>
            <ac:picMk id="4" creationId="{FFE958D3-E47A-4577-A576-D03350B852A3}"/>
          </ac:picMkLst>
        </pc:picChg>
      </pc:sldChg>
      <pc:sldChg chg="addSp modSp add mod">
        <pc:chgData name="Lucas Friesen" userId="d84a9676c7c0dce0" providerId="LiveId" clId="{79CA5575-CF04-4453-82D6-A71979633B83}" dt="2020-07-08T22:06:27.071" v="1601" actId="20577"/>
        <pc:sldMkLst>
          <pc:docMk/>
          <pc:sldMk cId="1803058389" sldId="272"/>
        </pc:sldMkLst>
        <pc:spChg chg="mod">
          <ac:chgData name="Lucas Friesen" userId="d84a9676c7c0dce0" providerId="LiveId" clId="{79CA5575-CF04-4453-82D6-A71979633B83}" dt="2020-07-08T22:06:27.071" v="1601" actId="20577"/>
          <ac:spMkLst>
            <pc:docMk/>
            <pc:sldMk cId="1803058389" sldId="272"/>
            <ac:spMk id="3" creationId="{74E40F6C-51AE-4CCC-9EB0-B15196E3663F}"/>
          </ac:spMkLst>
        </pc:spChg>
        <pc:picChg chg="add mod">
          <ac:chgData name="Lucas Friesen" userId="d84a9676c7c0dce0" providerId="LiveId" clId="{79CA5575-CF04-4453-82D6-A71979633B83}" dt="2020-07-08T22:05:04.059" v="1595" actId="1076"/>
          <ac:picMkLst>
            <pc:docMk/>
            <pc:sldMk cId="1803058389" sldId="272"/>
            <ac:picMk id="4" creationId="{0C0BB2A1-7282-493E-A725-30F0CA8D4E97}"/>
          </ac:picMkLst>
        </pc:picChg>
      </pc:sldChg>
      <pc:sldChg chg="addSp modSp add mod">
        <pc:chgData name="Lucas Friesen" userId="d84a9676c7c0dce0" providerId="LiveId" clId="{79CA5575-CF04-4453-82D6-A71979633B83}" dt="2020-07-08T22:10:02.295" v="1786" actId="1076"/>
        <pc:sldMkLst>
          <pc:docMk/>
          <pc:sldMk cId="3310997706" sldId="273"/>
        </pc:sldMkLst>
        <pc:spChg chg="mod">
          <ac:chgData name="Lucas Friesen" userId="d84a9676c7c0dce0" providerId="LiveId" clId="{79CA5575-CF04-4453-82D6-A71979633B83}" dt="2020-07-08T22:09:33.799" v="1781" actId="20577"/>
          <ac:spMkLst>
            <pc:docMk/>
            <pc:sldMk cId="3310997706" sldId="273"/>
            <ac:spMk id="3" creationId="{74E40F6C-51AE-4CCC-9EB0-B15196E3663F}"/>
          </ac:spMkLst>
        </pc:spChg>
        <pc:picChg chg="add mod">
          <ac:chgData name="Lucas Friesen" userId="d84a9676c7c0dce0" providerId="LiveId" clId="{79CA5575-CF04-4453-82D6-A71979633B83}" dt="2020-07-08T22:10:02.295" v="1786" actId="1076"/>
          <ac:picMkLst>
            <pc:docMk/>
            <pc:sldMk cId="3310997706" sldId="273"/>
            <ac:picMk id="4" creationId="{6AACB29C-ACB1-4DDE-9889-CB83FD6B27DE}"/>
          </ac:picMkLst>
        </pc:picChg>
      </pc:sldChg>
      <pc:sldChg chg="addSp modSp add mod">
        <pc:chgData name="Lucas Friesen" userId="d84a9676c7c0dce0" providerId="LiveId" clId="{79CA5575-CF04-4453-82D6-A71979633B83}" dt="2020-07-08T22:13:39.004" v="2096" actId="14100"/>
        <pc:sldMkLst>
          <pc:docMk/>
          <pc:sldMk cId="1173418237" sldId="274"/>
        </pc:sldMkLst>
        <pc:spChg chg="mod">
          <ac:chgData name="Lucas Friesen" userId="d84a9676c7c0dce0" providerId="LiveId" clId="{79CA5575-CF04-4453-82D6-A71979633B83}" dt="2020-07-08T22:13:31.916" v="2093" actId="20577"/>
          <ac:spMkLst>
            <pc:docMk/>
            <pc:sldMk cId="1173418237" sldId="274"/>
            <ac:spMk id="3" creationId="{74E40F6C-51AE-4CCC-9EB0-B15196E3663F}"/>
          </ac:spMkLst>
        </pc:spChg>
        <pc:picChg chg="add mod">
          <ac:chgData name="Lucas Friesen" userId="d84a9676c7c0dce0" providerId="LiveId" clId="{79CA5575-CF04-4453-82D6-A71979633B83}" dt="2020-07-08T22:13:39.004" v="2096" actId="14100"/>
          <ac:picMkLst>
            <pc:docMk/>
            <pc:sldMk cId="1173418237" sldId="274"/>
            <ac:picMk id="4" creationId="{326BC5DB-17D5-4FCA-8559-8731B289C34C}"/>
          </ac:picMkLst>
        </pc:picChg>
      </pc:sldChg>
      <pc:sldChg chg="addSp modSp add mod">
        <pc:chgData name="Lucas Friesen" userId="d84a9676c7c0dce0" providerId="LiveId" clId="{79CA5575-CF04-4453-82D6-A71979633B83}" dt="2020-07-08T22:14:48.889" v="2217" actId="1076"/>
        <pc:sldMkLst>
          <pc:docMk/>
          <pc:sldMk cId="2761206475" sldId="275"/>
        </pc:sldMkLst>
        <pc:spChg chg="mod">
          <ac:chgData name="Lucas Friesen" userId="d84a9676c7c0dce0" providerId="LiveId" clId="{79CA5575-CF04-4453-82D6-A71979633B83}" dt="2020-07-08T22:14:35.364" v="2212" actId="20577"/>
          <ac:spMkLst>
            <pc:docMk/>
            <pc:sldMk cId="2761206475" sldId="275"/>
            <ac:spMk id="3" creationId="{74E40F6C-51AE-4CCC-9EB0-B15196E3663F}"/>
          </ac:spMkLst>
        </pc:spChg>
        <pc:picChg chg="add mod">
          <ac:chgData name="Lucas Friesen" userId="d84a9676c7c0dce0" providerId="LiveId" clId="{79CA5575-CF04-4453-82D6-A71979633B83}" dt="2020-07-08T22:14:48.889" v="2217" actId="1076"/>
          <ac:picMkLst>
            <pc:docMk/>
            <pc:sldMk cId="2761206475" sldId="275"/>
            <ac:picMk id="4" creationId="{65CEE122-6BA4-48B4-89AB-A6785DCE93CF}"/>
          </ac:picMkLst>
        </pc:picChg>
      </pc:sldChg>
      <pc:sldChg chg="delSp modSp new mod">
        <pc:chgData name="Lucas Friesen" userId="d84a9676c7c0dce0" providerId="LiveId" clId="{79CA5575-CF04-4453-82D6-A71979633B83}" dt="2020-07-08T23:16:09.203" v="2332" actId="1076"/>
        <pc:sldMkLst>
          <pc:docMk/>
          <pc:sldMk cId="2804239165" sldId="276"/>
        </pc:sldMkLst>
        <pc:spChg chg="mod">
          <ac:chgData name="Lucas Friesen" userId="d84a9676c7c0dce0" providerId="LiveId" clId="{79CA5575-CF04-4453-82D6-A71979633B83}" dt="2020-07-08T23:16:09.203" v="2332" actId="1076"/>
          <ac:spMkLst>
            <pc:docMk/>
            <pc:sldMk cId="2804239165" sldId="276"/>
            <ac:spMk id="2" creationId="{77B8A32F-AAC5-4945-9264-E7D09162AA48}"/>
          </ac:spMkLst>
        </pc:spChg>
        <pc:spChg chg="del mod">
          <ac:chgData name="Lucas Friesen" userId="d84a9676c7c0dce0" providerId="LiveId" clId="{79CA5575-CF04-4453-82D6-A71979633B83}" dt="2020-07-08T23:15:59.189" v="2330" actId="478"/>
          <ac:spMkLst>
            <pc:docMk/>
            <pc:sldMk cId="2804239165" sldId="276"/>
            <ac:spMk id="3" creationId="{72CC6DD8-C44D-4459-8F8B-27F2295678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July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9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E25A7-E8A4-4F11-9F74-8AFCB9208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" b="-1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1A962-BDEC-4028-9186-A4079A85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Audio File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D6AA-2DF8-490E-B9EF-96F1E9A7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4878587" cy="2031275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Research synopsis,</a:t>
            </a:r>
          </a:p>
          <a:p>
            <a:pPr algn="l"/>
            <a:r>
              <a:rPr lang="en-CA" dirty="0">
                <a:solidFill>
                  <a:schemeClr val="bg1"/>
                </a:solidFill>
              </a:rPr>
              <a:t>Tutorial,</a:t>
            </a:r>
          </a:p>
          <a:p>
            <a:pPr algn="l"/>
            <a:r>
              <a:rPr lang="en-CA" dirty="0">
                <a:solidFill>
                  <a:schemeClr val="bg1"/>
                </a:solidFill>
              </a:rPr>
              <a:t>and</a:t>
            </a:r>
          </a:p>
          <a:p>
            <a:pPr algn="l"/>
            <a:r>
              <a:rPr lang="en-CA" dirty="0">
                <a:solidFill>
                  <a:schemeClr val="bg1"/>
                </a:solidFill>
              </a:rPr>
              <a:t>App Demonstration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C6316-E656-4AF9-B8AE-CC2453B0C616}"/>
              </a:ext>
            </a:extLst>
          </p:cNvPr>
          <p:cNvSpPr txBox="1"/>
          <p:nvPr/>
        </p:nvSpPr>
        <p:spPr>
          <a:xfrm>
            <a:off x="9338654" y="5240216"/>
            <a:ext cx="2312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</a:rPr>
              <a:t>PROJECT BY</a:t>
            </a:r>
          </a:p>
          <a:p>
            <a:r>
              <a:rPr lang="en-CA" dirty="0">
                <a:solidFill>
                  <a:schemeClr val="bg1"/>
                </a:solidFill>
              </a:rPr>
              <a:t>Lucas Friesen</a:t>
            </a:r>
          </a:p>
        </p:txBody>
      </p:sp>
    </p:spTree>
    <p:extLst>
      <p:ext uri="{BB962C8B-B14F-4D97-AF65-F5344CB8AC3E}">
        <p14:creationId xmlns:p14="http://schemas.microsoft.com/office/powerpoint/2010/main" val="321993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6F2-5CAC-44E1-90FE-5DC07E94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140F-8603-4A4A-BF7E-6105B56B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4. Add 4 image files for </a:t>
            </a:r>
          </a:p>
          <a:p>
            <a:pPr marL="0" indent="0">
              <a:buNone/>
            </a:pPr>
            <a:r>
              <a:rPr lang="en-CA" b="1" dirty="0"/>
              <a:t>media player UI icons</a:t>
            </a:r>
          </a:p>
          <a:p>
            <a:pPr marL="0" indent="0">
              <a:buNone/>
            </a:pPr>
            <a:r>
              <a:rPr lang="en-CA" sz="1200" dirty="0"/>
              <a:t>(Images can be accessed on GitHub)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ED142-CCCE-4C29-A0AD-BC02BF22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2323072"/>
            <a:ext cx="3986212" cy="38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97F9-D42B-488E-940C-E2207E3A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FA81-7117-4B5B-89B1-BBF61631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5. Create UI for media player </a:t>
            </a:r>
          </a:p>
          <a:p>
            <a:pPr marL="0" indent="0">
              <a:buNone/>
            </a:pPr>
            <a:r>
              <a:rPr lang="en-CA" b="1" dirty="0"/>
              <a:t>and audio editor buttons in</a:t>
            </a:r>
          </a:p>
          <a:p>
            <a:pPr marL="0" indent="0">
              <a:buNone/>
            </a:pPr>
            <a:r>
              <a:rPr lang="en-CA" b="1" i="1" dirty="0"/>
              <a:t>“activity_main.xml”</a:t>
            </a:r>
          </a:p>
          <a:p>
            <a:pPr marL="0" indent="0">
              <a:buNone/>
            </a:pPr>
            <a:r>
              <a:rPr lang="en-CA" sz="1200" dirty="0"/>
              <a:t>(Code behind can be found on GitHub)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B341E-0DDB-4F96-8EA8-C198399C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324030"/>
            <a:ext cx="6943725" cy="358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1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E93F-14AC-4185-840B-68E12882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2712-B296-46A3-83C0-0EBC4104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6. Create the variables shown </a:t>
            </a:r>
          </a:p>
          <a:p>
            <a:pPr marL="0" indent="0">
              <a:buNone/>
            </a:pPr>
            <a:r>
              <a:rPr lang="en-CA" b="1" dirty="0"/>
              <a:t>for the app’s UI buttons, widgets, </a:t>
            </a:r>
          </a:p>
          <a:p>
            <a:pPr marL="0" indent="0">
              <a:buNone/>
            </a:pPr>
            <a:r>
              <a:rPr lang="en-CA" b="1" dirty="0"/>
              <a:t>and media player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E3951-3845-43E2-AFA0-2AB1D263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406091"/>
            <a:ext cx="5881687" cy="33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6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A2E5-FBEC-45CD-8347-3269482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0F6C-51AE-4CCC-9EB0-B15196E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7. In the </a:t>
            </a:r>
            <a:r>
              <a:rPr lang="en-CA" b="1" i="1" dirty="0" err="1"/>
              <a:t>onCreate</a:t>
            </a:r>
            <a:r>
              <a:rPr lang="en-CA" b="1" dirty="0"/>
              <a:t> method </a:t>
            </a:r>
          </a:p>
          <a:p>
            <a:pPr marL="0" indent="0">
              <a:buNone/>
            </a:pPr>
            <a:r>
              <a:rPr lang="en-CA" b="1" dirty="0"/>
              <a:t>apply variables to id values </a:t>
            </a:r>
          </a:p>
          <a:p>
            <a:pPr marL="0" indent="0">
              <a:buNone/>
            </a:pPr>
            <a:r>
              <a:rPr lang="en-CA" b="1" dirty="0"/>
              <a:t>and create </a:t>
            </a:r>
            <a:r>
              <a:rPr lang="en-CA" b="1" dirty="0" err="1"/>
              <a:t>MediaPlayer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B9F08-638A-4450-9FF4-EE2806FC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2226624"/>
            <a:ext cx="4581525" cy="39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1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A2E5-FBEC-45CD-8347-3269482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0F6C-51AE-4CCC-9EB0-B15196E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8. Implement Java code for </a:t>
            </a:r>
          </a:p>
          <a:p>
            <a:pPr marL="0" indent="0">
              <a:buNone/>
            </a:pPr>
            <a:r>
              <a:rPr lang="en-CA" b="1" dirty="0"/>
              <a:t>media player seek bar widget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958D3-E47A-4577-A576-D03350B8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2" y="2230059"/>
            <a:ext cx="4652963" cy="39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A2E5-FBEC-45CD-8347-3269482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0F6C-51AE-4CCC-9EB0-B15196E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9. Implement Java code for </a:t>
            </a:r>
          </a:p>
          <a:p>
            <a:pPr marL="0" indent="0">
              <a:buNone/>
            </a:pPr>
            <a:r>
              <a:rPr lang="en-CA" b="1" dirty="0"/>
              <a:t>audio volume control with </a:t>
            </a:r>
          </a:p>
          <a:p>
            <a:pPr marL="0" indent="0">
              <a:buNone/>
            </a:pPr>
            <a:r>
              <a:rPr lang="en-CA" b="1" dirty="0"/>
              <a:t>seek bar widget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0EB76-413E-4858-B42F-9B6A40BF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10" y="2210313"/>
            <a:ext cx="3709415" cy="38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A2E5-FBEC-45CD-8347-3269482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0F6C-51AE-4CCC-9EB0-B15196E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10. Implement Java code for </a:t>
            </a:r>
          </a:p>
          <a:p>
            <a:pPr marL="0" indent="0">
              <a:buNone/>
            </a:pPr>
            <a:r>
              <a:rPr lang="en-CA" b="1" dirty="0"/>
              <a:t>the updating of the position </a:t>
            </a:r>
          </a:p>
          <a:p>
            <a:pPr marL="0" indent="0">
              <a:buNone/>
            </a:pPr>
            <a:r>
              <a:rPr lang="en-CA" b="1" dirty="0"/>
              <a:t>bar and time label using a thread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5A77C-AAD5-494A-AAD5-F854821D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12" y="2291611"/>
            <a:ext cx="4481513" cy="37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A2E5-FBEC-45CD-8347-3269482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0F6C-51AE-4CCC-9EB0-B15196E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11. Create </a:t>
            </a:r>
            <a:r>
              <a:rPr lang="en-CA" b="1" i="1" dirty="0" err="1"/>
              <a:t>onClick</a:t>
            </a:r>
            <a:r>
              <a:rPr lang="en-CA" b="1" dirty="0"/>
              <a:t> button </a:t>
            </a:r>
          </a:p>
          <a:p>
            <a:pPr marL="0" indent="0">
              <a:buNone/>
            </a:pPr>
            <a:r>
              <a:rPr lang="en-CA" b="1" dirty="0"/>
              <a:t>counters to increase or decrease </a:t>
            </a:r>
          </a:p>
          <a:p>
            <a:pPr marL="0" indent="0">
              <a:buNone/>
            </a:pPr>
            <a:r>
              <a:rPr lang="en-CA" b="1" dirty="0"/>
              <a:t>speed and pitch</a:t>
            </a:r>
          </a:p>
          <a:p>
            <a:pPr marL="0" indent="0">
              <a:buNone/>
            </a:pPr>
            <a:r>
              <a:rPr lang="en-CA" sz="1200" dirty="0"/>
              <a:t>(Java code structure for speed and pitch are similar)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BB2A1-7282-493E-A725-30F0CA8D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2" y="2232511"/>
            <a:ext cx="5081588" cy="39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5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A2E5-FBEC-45CD-8347-3269482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0F6C-51AE-4CCC-9EB0-B15196E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12. Create handler for media </a:t>
            </a:r>
          </a:p>
          <a:p>
            <a:pPr marL="0" indent="0">
              <a:buNone/>
            </a:pPr>
            <a:r>
              <a:rPr lang="en-CA" b="1" dirty="0"/>
              <a:t>player audio progress and </a:t>
            </a:r>
          </a:p>
          <a:p>
            <a:pPr marL="0" indent="0">
              <a:buNone/>
            </a:pPr>
            <a:r>
              <a:rPr lang="en-CA" b="1" dirty="0"/>
              <a:t>create time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CB29C-ACB1-4DDE-9889-CB83FD6B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8" y="2203310"/>
            <a:ext cx="5119375" cy="39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A2E5-FBEC-45CD-8347-3269482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0F6C-51AE-4CCC-9EB0-B15196E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13. Implement Java code for </a:t>
            </a:r>
          </a:p>
          <a:p>
            <a:pPr marL="0" indent="0">
              <a:buNone/>
            </a:pPr>
            <a:r>
              <a:rPr lang="en-CA" b="1" dirty="0"/>
              <a:t>play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BC5DB-17D5-4FCA-8559-8731B289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200" y="2377707"/>
            <a:ext cx="3452049" cy="36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1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638F-A042-4613-8D43-EDA0FFED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3379-6C81-4904-A7CA-33EAF5EA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err="1"/>
              <a:t>MediaPlayer</a:t>
            </a:r>
            <a:r>
              <a:rPr lang="en-CA" b="1" dirty="0"/>
              <a:t> Class</a:t>
            </a:r>
          </a:p>
          <a:p>
            <a:pPr marL="0" indent="0">
              <a:buNone/>
            </a:pPr>
            <a:r>
              <a:rPr lang="en-US" dirty="0"/>
              <a:t>	Used to control playback of audio/video files and streams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1" dirty="0" err="1"/>
              <a:t>PlaybackParams</a:t>
            </a:r>
            <a:r>
              <a:rPr lang="en-CA" b="1" dirty="0"/>
              <a:t> Structure</a:t>
            </a:r>
          </a:p>
          <a:p>
            <a:pPr marL="0" indent="0">
              <a:buNone/>
            </a:pPr>
            <a:r>
              <a:rPr lang="en-CA" dirty="0"/>
              <a:t>	Used to control playback behaviour</a:t>
            </a:r>
          </a:p>
        </p:txBody>
      </p:sp>
    </p:spTree>
    <p:extLst>
      <p:ext uri="{BB962C8B-B14F-4D97-AF65-F5344CB8AC3E}">
        <p14:creationId xmlns:p14="http://schemas.microsoft.com/office/powerpoint/2010/main" val="278380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A2E5-FBEC-45CD-8347-3269482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0F6C-51AE-4CCC-9EB0-B15196E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14. Set whether media player </a:t>
            </a:r>
          </a:p>
          <a:p>
            <a:pPr marL="0" indent="0">
              <a:buNone/>
            </a:pPr>
            <a:r>
              <a:rPr lang="en-CA" b="1" dirty="0"/>
              <a:t>runs upon launching and release </a:t>
            </a:r>
          </a:p>
          <a:p>
            <a:pPr marL="0" indent="0">
              <a:buNone/>
            </a:pPr>
            <a:r>
              <a:rPr lang="en-CA" b="1" dirty="0"/>
              <a:t>player after app is terminated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EE122-6BA4-48B4-89AB-A6785DCE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772" y="2249312"/>
            <a:ext cx="3572253" cy="38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A32F-AAC5-4945-9264-E7D09162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2278980"/>
            <a:ext cx="10240903" cy="1233488"/>
          </a:xfrm>
        </p:spPr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423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697C-DBFF-4942-8ADF-A4235B7F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MediaPlayer</a:t>
            </a:r>
            <a:r>
              <a:rPr lang="en-CA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B166-385A-4DB5-AEE7-74879E20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		Main Uses</a:t>
            </a:r>
          </a:p>
          <a:p>
            <a:pPr marL="0" indent="0">
              <a:buNone/>
            </a:pPr>
            <a:r>
              <a:rPr lang="en-CA" dirty="0"/>
              <a:t>			Play</a:t>
            </a:r>
          </a:p>
          <a:p>
            <a:pPr marL="0" indent="0">
              <a:buNone/>
            </a:pPr>
            <a:r>
              <a:rPr lang="en-CA" dirty="0"/>
              <a:t>			Pause</a:t>
            </a:r>
          </a:p>
          <a:p>
            <a:pPr marL="0" indent="0">
              <a:buNone/>
            </a:pPr>
            <a:r>
              <a:rPr lang="en-CA" dirty="0"/>
              <a:t>			Stop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Other Uses</a:t>
            </a:r>
          </a:p>
          <a:p>
            <a:pPr marL="0" indent="0">
              <a:buNone/>
            </a:pPr>
            <a:r>
              <a:rPr lang="en-CA" dirty="0"/>
              <a:t>	Loop</a:t>
            </a:r>
          </a:p>
          <a:p>
            <a:pPr marL="0" indent="0">
              <a:buNone/>
            </a:pPr>
            <a:r>
              <a:rPr lang="en-CA" dirty="0"/>
              <a:t>	Seek</a:t>
            </a:r>
          </a:p>
          <a:p>
            <a:pPr marL="0" indent="0">
              <a:buNone/>
            </a:pPr>
            <a:r>
              <a:rPr lang="en-CA" dirty="0"/>
              <a:t>	Volume</a:t>
            </a:r>
          </a:p>
        </p:txBody>
      </p:sp>
    </p:spTree>
    <p:extLst>
      <p:ext uri="{BB962C8B-B14F-4D97-AF65-F5344CB8AC3E}">
        <p14:creationId xmlns:p14="http://schemas.microsoft.com/office/powerpoint/2010/main" val="133740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0DF0-2EC0-4023-BA5E-CB2A87FA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MediaPlayer</a:t>
            </a:r>
            <a:r>
              <a:rPr lang="en-CA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8B8C-4AFD-41BA-A21D-26815A3D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		Useful Methods</a:t>
            </a:r>
          </a:p>
          <a:p>
            <a:pPr marL="0" indent="0">
              <a:buNone/>
            </a:pPr>
            <a:r>
              <a:rPr lang="en-CA" b="1" dirty="0"/>
              <a:t>			</a:t>
            </a:r>
            <a:r>
              <a:rPr lang="en-CA" dirty="0"/>
              <a:t>start();</a:t>
            </a:r>
          </a:p>
          <a:p>
            <a:pPr marL="0" indent="0">
              <a:buNone/>
            </a:pPr>
            <a:r>
              <a:rPr lang="en-CA" dirty="0"/>
              <a:t>			pause();</a:t>
            </a:r>
          </a:p>
          <a:p>
            <a:pPr marL="0" indent="0">
              <a:buNone/>
            </a:pPr>
            <a:r>
              <a:rPr lang="en-CA" dirty="0"/>
              <a:t>			stop();</a:t>
            </a:r>
          </a:p>
          <a:p>
            <a:pPr marL="0" indent="0">
              <a:buNone/>
            </a:pPr>
            <a:r>
              <a:rPr lang="en-CA" dirty="0"/>
              <a:t>			release();</a:t>
            </a:r>
          </a:p>
          <a:p>
            <a:pPr marL="0" indent="0">
              <a:buNone/>
            </a:pPr>
            <a:r>
              <a:rPr lang="en-CA" dirty="0"/>
              <a:t>			</a:t>
            </a:r>
            <a:r>
              <a:rPr lang="en-CA" dirty="0" err="1"/>
              <a:t>getDuration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			</a:t>
            </a:r>
            <a:r>
              <a:rPr lang="en-CA" dirty="0" err="1"/>
              <a:t>seekTo</a:t>
            </a:r>
            <a:r>
              <a:rPr lang="en-CA" dirty="0"/>
              <a:t>();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setLooping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 err="1"/>
              <a:t>setVolume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 err="1"/>
              <a:t>getCurrentPosition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 err="1"/>
              <a:t>setPlaybackParams</a:t>
            </a:r>
            <a:r>
              <a:rPr lang="en-C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1432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7F6E-EDB7-4025-B61D-0DDB5261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PlaybackParams</a:t>
            </a:r>
            <a:r>
              <a:rPr lang="en-CA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6B1F-801C-4491-95F9-316BA2DE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			Audio Manipulation Via</a:t>
            </a:r>
          </a:p>
          <a:p>
            <a:pPr marL="0" indent="0">
              <a:buNone/>
            </a:pPr>
            <a:r>
              <a:rPr lang="en-CA" dirty="0"/>
              <a:t>				Speed Retrieval</a:t>
            </a:r>
          </a:p>
          <a:p>
            <a:pPr marL="0" indent="0">
              <a:buNone/>
            </a:pPr>
            <a:r>
              <a:rPr lang="en-CA" dirty="0"/>
              <a:t>				Speed Setting</a:t>
            </a:r>
          </a:p>
          <a:p>
            <a:pPr marL="0" indent="0">
              <a:buNone/>
            </a:pPr>
            <a:r>
              <a:rPr lang="en-CA" dirty="0"/>
              <a:t>				Pitch Retrieval</a:t>
            </a:r>
          </a:p>
          <a:p>
            <a:pPr marL="0" indent="0">
              <a:buNone/>
            </a:pPr>
            <a:r>
              <a:rPr lang="en-CA" dirty="0"/>
              <a:t>				Pitch Setting</a:t>
            </a:r>
          </a:p>
        </p:txBody>
      </p:sp>
    </p:spTree>
    <p:extLst>
      <p:ext uri="{BB962C8B-B14F-4D97-AF65-F5344CB8AC3E}">
        <p14:creationId xmlns:p14="http://schemas.microsoft.com/office/powerpoint/2010/main" val="336426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2129-C6EA-4D22-91C4-4FF6B1BB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PlaybackParams</a:t>
            </a:r>
            <a:r>
              <a:rPr lang="en-CA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38D0-67BA-4348-948E-D5D705BC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			Useful Methods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				</a:t>
            </a:r>
            <a:r>
              <a:rPr lang="en-CA" dirty="0" err="1"/>
              <a:t>getSpeed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				</a:t>
            </a:r>
            <a:r>
              <a:rPr lang="en-CA" dirty="0" err="1"/>
              <a:t>setSpeed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				</a:t>
            </a:r>
            <a:r>
              <a:rPr lang="en-CA" dirty="0" err="1"/>
              <a:t>getPitch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				</a:t>
            </a:r>
            <a:r>
              <a:rPr lang="en-CA" dirty="0" err="1"/>
              <a:t>setPitch</a:t>
            </a:r>
            <a:r>
              <a:rPr lang="en-CA" dirty="0"/>
              <a:t>();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241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8831-2CD1-4EF0-A271-D16661CF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EE33-83DC-4A98-A07C-78D5B705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1. Create New Empty Project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1109C-50CB-4533-B2D2-59A7DDAF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9" y="2185890"/>
            <a:ext cx="5108894" cy="38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7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8F95-EFDC-4C24-950F-25C79D1C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A15D-752A-4959-93F3-B6DFEFD7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2. Create new directory named </a:t>
            </a:r>
          </a:p>
          <a:p>
            <a:pPr marL="0" indent="0">
              <a:buNone/>
            </a:pPr>
            <a:r>
              <a:rPr lang="en-CA" b="1" dirty="0"/>
              <a:t>“raw” in the resource directory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3FF16-D9C8-42C5-BFEA-7DE67693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5" y="2489582"/>
            <a:ext cx="6328528" cy="32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C40-2495-4AF1-8638-F48F32D3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 Editor App Tutorial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91E35B-D08B-47D5-9564-6075CA0D5CD7}"/>
              </a:ext>
            </a:extLst>
          </p:cNvPr>
          <p:cNvSpPr txBox="1">
            <a:spLocks/>
          </p:cNvSpPr>
          <p:nvPr/>
        </p:nvSpPr>
        <p:spPr>
          <a:xfrm>
            <a:off x="1371600" y="2114939"/>
            <a:ext cx="10240903" cy="39561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b="1" dirty="0"/>
          </a:p>
          <a:p>
            <a:pPr marL="0" indent="0">
              <a:buFont typeface="Arial" panose="020B0604020202020204" pitchFamily="34" charset="0"/>
              <a:buNone/>
            </a:pPr>
            <a:endParaRPr lang="en-CA" b="1" dirty="0"/>
          </a:p>
          <a:p>
            <a:pPr marL="0" indent="0">
              <a:buFont typeface="Arial" panose="020B0604020202020204" pitchFamily="34" charset="0"/>
              <a:buNone/>
            </a:pPr>
            <a:endParaRPr lang="en-CA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3. Add your mp3 file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To new </a:t>
            </a:r>
            <a:r>
              <a:rPr lang="en-CA" b="1" i="1" dirty="0"/>
              <a:t>raw</a:t>
            </a:r>
            <a:r>
              <a:rPr lang="en-CA" b="1" dirty="0"/>
              <a:t>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b="1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3B01E-944A-4DFD-9D28-B9C002B2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6" y="2293083"/>
            <a:ext cx="7134519" cy="36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18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441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Avenir Next LT Pro Light</vt:lpstr>
      <vt:lpstr>GradientRiseVTI</vt:lpstr>
      <vt:lpstr>Audio File Editor</vt:lpstr>
      <vt:lpstr>Research synopsis</vt:lpstr>
      <vt:lpstr>MediaPlayer Class</vt:lpstr>
      <vt:lpstr>MediaPlayer Class</vt:lpstr>
      <vt:lpstr>PlaybackParams Structure</vt:lpstr>
      <vt:lpstr>PlaybackParams Structure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Audio Editor App Tutorial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File Editor</dc:title>
  <dc:creator>Lucas Friesen</dc:creator>
  <cp:lastModifiedBy>Lucas Friesen</cp:lastModifiedBy>
  <cp:revision>8</cp:revision>
  <dcterms:created xsi:type="dcterms:W3CDTF">2020-07-08T19:26:55Z</dcterms:created>
  <dcterms:modified xsi:type="dcterms:W3CDTF">2020-07-08T23:16:15Z</dcterms:modified>
</cp:coreProperties>
</file>