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AFA5-57D1-429C-8678-2C422FDB3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55012-30F3-4D58-8907-4FE0778F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250F-A4B2-4B5D-A8A8-84DB977F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1B0C-28FE-4831-908B-90B1423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9314-A58D-42C3-BB7E-5DE6391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35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8B4-38C2-424B-9F8D-73C89B37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891D6-215D-4023-BBF9-700D0A49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756B-5E16-4EE6-90BE-8043EE00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6CD2-826E-4541-8AB7-9B64060C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5D3A-7000-4F98-B1EC-E7BE02D0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95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D524-F0AC-4EFA-A0F9-EA1A1E668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A5B96-5A86-4999-8FC4-CADBE21F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747A-2D8E-40C6-AE71-6A2A53B5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156A-20DC-42C6-A661-520D057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8305-C00A-45D5-A689-D7D85C5C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8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5CD0-2E5B-4ECF-9451-C0265869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6838-8BFD-4359-9F1B-6959A0E0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55C9-20E3-4A04-9F16-95DC63F7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2871-CCBE-406A-B705-CF340ADF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F5AD-0D57-45C6-8BA8-F5DB3EFE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4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E50C-227B-4C81-8496-85FE7D3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9C201-2BE1-4837-B5AF-32A270D5F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EEC2-C877-4E8E-BB04-CB11DFB8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17CD-1881-4BC6-9136-18AC5B8D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73F9-BB6E-486D-A0D2-962467B0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7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0DE2-8FD7-4CF9-8D80-C93308F8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CEDB-6985-4842-93EC-3BCA331B3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A3D38-352E-413F-BBB2-9A6663E3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BFB2-D8BB-4BCD-A8EC-F9D32007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8DA8-7BDE-4732-812B-C8081567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6F67D-A1BD-4D69-80E8-0663EA01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1DB8-B982-46D9-8E85-01B71CBB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A873-FBD5-4DE3-B261-69C3D8A8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3AA2C-78B3-4B4D-8DC0-2593092C4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D90DC-6788-45D6-A3DD-5F5B078F9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9C4F2-0CCF-4AC0-99AF-C3059D35D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898B8-5BCB-4B3D-BA26-8E76D24B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E00A1-C2D1-463C-A355-11844EF0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11D07-70F9-4910-B9A4-0CF24924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2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6CDB-A571-4E53-B3CE-BCFDF290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3C8B5-4E1A-47BD-9FC0-FCB10582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E7A54-BD04-445B-9F17-B269E358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314AC-6C91-4069-94C6-76C78AF9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2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CE80A-B47B-4307-B980-A513825C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4EABC-6C39-49B7-8571-9FF96641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6BEC2-511E-43FD-AD80-5935C66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31DB-CCBF-4612-B920-E740D487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C8EB-E2F5-43C3-912C-653144A7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17B3-9002-4BEA-B64C-ACDE13D30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2958-C97B-43E6-B583-E9EBAE79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2383B-926D-4C1C-8626-67DD64B4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0E924-F3DC-4B3E-845A-B102B7A4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04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9254-ABDF-4412-A808-4F0A4B19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E26FE-4A53-459D-8011-BC9864231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5E774-0CFC-47D4-B00E-CFA91389D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07E16-8602-4BD7-B22F-7286322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2CE64-D681-44A3-9F18-15E9A574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8F3EC-FECA-4633-A260-043D4E6F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2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D88D6-57A0-4155-81D9-0F88F67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1452E-B0F5-420B-BA62-93E4396A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C1E2-91AE-4827-AEE4-B2E4F72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10AB-EAEB-4B2B-962C-7DA4AF183BBF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645A-A622-4DB5-AEAA-FE0551A24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6AA2-1EBC-4EEC-94F9-24C31A1BE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1F38-D352-4FA7-B33A-7834B25A0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50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6748-0D3B-4AAC-857D-0B663A36F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Fragments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E190-D8C7-404E-BF7F-96A878447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Shingai Zindi</a:t>
            </a:r>
          </a:p>
        </p:txBody>
      </p:sp>
    </p:spTree>
    <p:extLst>
      <p:ext uri="{BB962C8B-B14F-4D97-AF65-F5344CB8AC3E}">
        <p14:creationId xmlns:p14="http://schemas.microsoft.com/office/powerpoint/2010/main" val="62153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Create an activity to control your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15072" cy="84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only require one variable that can be set up like so.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BAF8D-1B22-4358-8045-15536496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9" t="13115" r="54999" b="59670"/>
          <a:stretch/>
        </p:blipFill>
        <p:spPr>
          <a:xfrm>
            <a:off x="1149510" y="2696032"/>
            <a:ext cx="8528351" cy="32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Create a layout with Fragment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15"/>
            <a:ext cx="9415072" cy="1184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Set the Layout to a vertical Linear layout.</a:t>
            </a:r>
          </a:p>
          <a:p>
            <a:pPr marL="0" indent="0">
              <a:buNone/>
            </a:pPr>
            <a:r>
              <a:rPr lang="en-CA" dirty="0"/>
              <a:t>Add 2 </a:t>
            </a:r>
            <a:r>
              <a:rPr lang="en-CA" dirty="0" err="1"/>
              <a:t>FragmentContainerViews</a:t>
            </a:r>
            <a:r>
              <a:rPr lang="en-CA" dirty="0"/>
              <a:t> to hold your Fragments</a:t>
            </a:r>
          </a:p>
          <a:p>
            <a:pPr marL="0" indent="0">
              <a:buNone/>
            </a:pPr>
            <a:r>
              <a:rPr lang="en-CA" dirty="0"/>
              <a:t>I Added an additional </a:t>
            </a:r>
            <a:r>
              <a:rPr lang="en-CA" dirty="0" err="1"/>
              <a:t>TextView</a:t>
            </a:r>
            <a:r>
              <a:rPr lang="en-CA" dirty="0"/>
              <a:t> as a label but this is not required.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01930-2E2B-4A07-877E-72A6D41B8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65137" r="61762" b="15534"/>
          <a:stretch/>
        </p:blipFill>
        <p:spPr>
          <a:xfrm>
            <a:off x="838200" y="2591099"/>
            <a:ext cx="9235190" cy="32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Attach the fragments to the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77"/>
            <a:ext cx="4663190" cy="466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Attach your fragments by:</a:t>
            </a:r>
          </a:p>
          <a:p>
            <a:r>
              <a:rPr lang="en-CA" dirty="0"/>
              <a:t>Create a Fragment.</a:t>
            </a:r>
          </a:p>
          <a:p>
            <a:r>
              <a:rPr lang="en-CA" dirty="0"/>
              <a:t>Create a Bundle and fill it with needed data.</a:t>
            </a:r>
          </a:p>
          <a:p>
            <a:r>
              <a:rPr lang="en-CA" dirty="0"/>
              <a:t>Use the </a:t>
            </a:r>
            <a:r>
              <a:rPr lang="en-CA" dirty="0" err="1"/>
              <a:t>FragmentManager</a:t>
            </a:r>
            <a:r>
              <a:rPr lang="en-CA" dirty="0"/>
              <a:t> to create a </a:t>
            </a:r>
            <a:r>
              <a:rPr lang="en-CA" dirty="0" err="1"/>
              <a:t>FragmentTransaction</a:t>
            </a:r>
            <a:r>
              <a:rPr lang="en-CA" dirty="0"/>
              <a:t> to put the Fragment into the </a:t>
            </a:r>
            <a:r>
              <a:rPr lang="en-CA" dirty="0" err="1"/>
              <a:t>FragmentContainer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629D5-CB5D-4CC8-A429-8D6A1F25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4754" r="54877" b="24653"/>
          <a:stretch/>
        </p:blipFill>
        <p:spPr>
          <a:xfrm>
            <a:off x="5501390" y="1558977"/>
            <a:ext cx="5852410" cy="46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30A8-02D3-4A87-9D1D-F6DD0706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088"/>
          </a:xfrm>
        </p:spPr>
        <p:txBody>
          <a:bodyPr>
            <a:normAutofit/>
          </a:bodyPr>
          <a:lstStyle/>
          <a:p>
            <a:r>
              <a:rPr lang="en-CA" dirty="0"/>
              <a:t>Remember to switch the activity being started in the </a:t>
            </a:r>
            <a:r>
              <a:rPr lang="en-CA" dirty="0" err="1"/>
              <a:t>onClickListener</a:t>
            </a:r>
            <a:r>
              <a:rPr lang="en-CA" dirty="0"/>
              <a:t>() of the </a:t>
            </a:r>
            <a:r>
              <a:rPr lang="en-CA" dirty="0" err="1"/>
              <a:t>PokedexActivity</a:t>
            </a:r>
            <a:br>
              <a:rPr lang="en-CA" dirty="0"/>
            </a:br>
            <a:br>
              <a:rPr lang="en-CA" dirty="0"/>
            </a:br>
            <a:r>
              <a:rPr lang="en-CA" dirty="0" err="1"/>
              <a:t>PokemonAcivity</a:t>
            </a:r>
            <a:r>
              <a:rPr lang="en-CA" dirty="0"/>
              <a:t>, </a:t>
            </a:r>
            <a:r>
              <a:rPr lang="en-CA" dirty="0" err="1"/>
              <a:t>StatActivity</a:t>
            </a:r>
            <a:r>
              <a:rPr lang="en-CA" dirty="0"/>
              <a:t>, </a:t>
            </a:r>
            <a:r>
              <a:rPr lang="en-CA" dirty="0" err="1"/>
              <a:t>AbilitiesActivity</a:t>
            </a:r>
            <a:r>
              <a:rPr lang="en-CA" dirty="0"/>
              <a:t> and </a:t>
            </a:r>
            <a:r>
              <a:rPr lang="en-CA" dirty="0" err="1"/>
              <a:t>MovesActivity</a:t>
            </a:r>
            <a:r>
              <a:rPr lang="en-CA" dirty="0"/>
              <a:t> are no longer being used and can be deleted if desired.</a:t>
            </a:r>
          </a:p>
        </p:txBody>
      </p:sp>
    </p:spTree>
    <p:extLst>
      <p:ext uri="{BB962C8B-B14F-4D97-AF65-F5344CB8AC3E}">
        <p14:creationId xmlns:p14="http://schemas.microsoft.com/office/powerpoint/2010/main" val="236675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Extra: Multiple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77"/>
            <a:ext cx="4663190" cy="4663241"/>
          </a:xfrm>
        </p:spPr>
        <p:txBody>
          <a:bodyPr>
            <a:normAutofit/>
          </a:bodyPr>
          <a:lstStyle/>
          <a:p>
            <a:r>
              <a:rPr lang="en-CA" dirty="0"/>
              <a:t>Create a new Layout with your with the same name as the layout you created with the </a:t>
            </a:r>
            <a:r>
              <a:rPr lang="en-CA" dirty="0" err="1"/>
              <a:t>FragmentContainers</a:t>
            </a:r>
            <a:r>
              <a:rPr lang="en-CA" dirty="0"/>
              <a:t> but put it in a new folder called layout-sw600dp.</a:t>
            </a:r>
          </a:p>
          <a:p>
            <a:r>
              <a:rPr lang="en-CA" dirty="0"/>
              <a:t>Copy over the code for the original file to the new one.</a:t>
            </a:r>
          </a:p>
          <a:p>
            <a:r>
              <a:rPr lang="en-CA" dirty="0"/>
              <a:t>Switch the </a:t>
            </a:r>
            <a:r>
              <a:rPr lang="en-CA" dirty="0" err="1"/>
              <a:t>LinearLayout</a:t>
            </a:r>
            <a:r>
              <a:rPr lang="en-CA" dirty="0"/>
              <a:t> orientation to horizontal.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CA854-109E-4350-AF30-DFF2BEDD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83" t="12766" r="6091" b="12199"/>
          <a:stretch/>
        </p:blipFill>
        <p:spPr>
          <a:xfrm>
            <a:off x="7597818" y="1673157"/>
            <a:ext cx="4454791" cy="3268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6864F-0006-4D3F-9ADE-C2B08661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" t="9271" r="71596" b="10780"/>
          <a:stretch/>
        </p:blipFill>
        <p:spPr>
          <a:xfrm>
            <a:off x="5780295" y="1673157"/>
            <a:ext cx="1375974" cy="2982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23DB6-FC0B-42B1-8BB5-4E4E88096264}"/>
              </a:ext>
            </a:extLst>
          </p:cNvPr>
          <p:cNvSpPr txBox="1"/>
          <p:nvPr/>
        </p:nvSpPr>
        <p:spPr>
          <a:xfrm>
            <a:off x="5780295" y="5225433"/>
            <a:ext cx="5749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Tablets and Phones should now look different. See Word document for details. </a:t>
            </a:r>
          </a:p>
          <a:p>
            <a:r>
              <a:rPr lang="en-CA" dirty="0"/>
              <a:t>Remember that ID changes should be changed in both files in order to avoid issues unless addition programming is done.</a:t>
            </a:r>
          </a:p>
        </p:txBody>
      </p:sp>
    </p:spTree>
    <p:extLst>
      <p:ext uri="{BB962C8B-B14F-4D97-AF65-F5344CB8AC3E}">
        <p14:creationId xmlns:p14="http://schemas.microsoft.com/office/powerpoint/2010/main" val="7833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CF9B-1E32-4509-BB7F-A0FF8A3A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Moving From Activities to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E326-4F1B-4165-BDE4-4BB13419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Fragments that correspond to the Activities being swapped.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an Activity or Activities to control the newly created fragments.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Layout that includes a Fragment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Attach the Fragments to the Fragment Container.</a:t>
            </a:r>
          </a:p>
        </p:txBody>
      </p:sp>
    </p:spTree>
    <p:extLst>
      <p:ext uri="{BB962C8B-B14F-4D97-AF65-F5344CB8AC3E}">
        <p14:creationId xmlns:p14="http://schemas.microsoft.com/office/powerpoint/2010/main" val="283711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7BE2-C6F7-42D9-8731-039EBA21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0. Add the Following Dependencies to the </a:t>
            </a:r>
            <a:r>
              <a:rPr lang="en-CA" dirty="0" err="1"/>
              <a:t>build.gradle</a:t>
            </a:r>
            <a:r>
              <a:rPr lang="en-CA" dirty="0"/>
              <a:t> folder and update to 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E327-67FA-49A3-B813-ED81752A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/* Navigation/</a:t>
            </a:r>
            <a:r>
              <a:rPr lang="en-CA" dirty="0" err="1"/>
              <a:t>FragmentContainer</a:t>
            </a:r>
            <a:r>
              <a:rPr lang="en-CA" dirty="0"/>
              <a:t> */</a:t>
            </a:r>
          </a:p>
          <a:p>
            <a:pPr marL="0" indent="0">
              <a:buNone/>
            </a:pPr>
            <a:r>
              <a:rPr lang="en-CA" dirty="0"/>
              <a:t>    implementation 'androidx.navigation:navigation-fragment:2.3.0'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/* UI Colors */</a:t>
            </a:r>
          </a:p>
          <a:p>
            <a:pPr marL="0" indent="0">
              <a:buNone/>
            </a:pPr>
            <a:r>
              <a:rPr lang="en-CA" dirty="0"/>
              <a:t>    implementation 'com.google.android.material:material:1.1.0'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/* Retrofit */</a:t>
            </a:r>
          </a:p>
          <a:p>
            <a:pPr marL="0" indent="0">
              <a:buNone/>
            </a:pPr>
            <a:r>
              <a:rPr lang="en-CA" dirty="0"/>
              <a:t>    implementation 'com.squareup.retrofit2:converter-gson:2.9.0'</a:t>
            </a:r>
          </a:p>
          <a:p>
            <a:pPr marL="0" indent="0">
              <a:buNone/>
            </a:pPr>
            <a:r>
              <a:rPr lang="en-CA" dirty="0"/>
              <a:t>    implementation 'com.squareup.retrofit2:retrofit:2.9.0'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/* Picasso */</a:t>
            </a:r>
          </a:p>
          <a:p>
            <a:pPr marL="0" indent="0">
              <a:buNone/>
            </a:pPr>
            <a:r>
              <a:rPr lang="en-CA" dirty="0"/>
              <a:t>    implementation 'com.squareup.picasso:picasso:2.71828'</a:t>
            </a:r>
          </a:p>
        </p:txBody>
      </p:sp>
    </p:spTree>
    <p:extLst>
      <p:ext uri="{BB962C8B-B14F-4D97-AF65-F5344CB8AC3E}">
        <p14:creationId xmlns:p14="http://schemas.microsoft.com/office/powerpoint/2010/main" val="38506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7BE2-C6F7-42D9-8731-039EBA21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 A) Create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E327-67FA-49A3-B813-ED81752A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new blank Fragment the same way a new you would add a new Activity</a:t>
            </a:r>
          </a:p>
          <a:p>
            <a:r>
              <a:rPr lang="en-CA" dirty="0"/>
              <a:t>This will prompt for the name of the fragment and layout similar to the prompt for a new Activity</a:t>
            </a:r>
          </a:p>
          <a:p>
            <a:r>
              <a:rPr lang="en-CA" dirty="0"/>
              <a:t>The Layout doesn’t matter as the same one for the activity can be used or copied over if you like. </a:t>
            </a:r>
          </a:p>
          <a:p>
            <a:r>
              <a:rPr lang="en-CA" dirty="0"/>
              <a:t>Android Studio will create a template for the Fragment to be used. </a:t>
            </a:r>
          </a:p>
          <a:p>
            <a:r>
              <a:rPr lang="en-CA" dirty="0"/>
              <a:t>Activities that were migrated: </a:t>
            </a:r>
            <a:r>
              <a:rPr lang="en-CA" dirty="0" err="1"/>
              <a:t>BaseActivity</a:t>
            </a:r>
            <a:r>
              <a:rPr lang="en-CA" dirty="0"/>
              <a:t>, </a:t>
            </a:r>
            <a:r>
              <a:rPr lang="en-CA" dirty="0" err="1"/>
              <a:t>PokemonActivity</a:t>
            </a:r>
            <a:r>
              <a:rPr lang="en-CA" dirty="0"/>
              <a:t>, </a:t>
            </a:r>
            <a:r>
              <a:rPr lang="en-CA" dirty="0" err="1"/>
              <a:t>StatsActivity</a:t>
            </a:r>
            <a:r>
              <a:rPr lang="en-CA" dirty="0"/>
              <a:t>, </a:t>
            </a:r>
            <a:r>
              <a:rPr lang="en-CA" dirty="0" err="1"/>
              <a:t>AbilitiesActivity</a:t>
            </a:r>
            <a:r>
              <a:rPr lang="en-CA" dirty="0"/>
              <a:t>, </a:t>
            </a:r>
            <a:r>
              <a:rPr lang="en-CA" dirty="0" err="1"/>
              <a:t>MovesActivity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5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 B) Implementing the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822"/>
            <a:ext cx="10515600" cy="67773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Copy all the variable declared from the activity to the fragment.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D9F233-2E03-4BD1-989D-808EDF9DD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5" t="12459" r="60286" b="50000"/>
          <a:stretch/>
        </p:blipFill>
        <p:spPr>
          <a:xfrm>
            <a:off x="224852" y="2279958"/>
            <a:ext cx="5396459" cy="4212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8141D8-0F0B-4100-A719-815CBD869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2" t="13989" r="68894" b="53880"/>
          <a:stretch/>
        </p:blipFill>
        <p:spPr>
          <a:xfrm>
            <a:off x="5743694" y="2292761"/>
            <a:ext cx="5924899" cy="418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8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 B) Implementing the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822"/>
            <a:ext cx="10515600" cy="1001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/>
              <a:t>Leave the empty constructor that was created for you.</a:t>
            </a:r>
          </a:p>
          <a:p>
            <a:pPr marL="0" indent="0">
              <a:buNone/>
            </a:pPr>
            <a:r>
              <a:rPr lang="en-CA" sz="1400" dirty="0"/>
              <a:t>Get rid of the </a:t>
            </a:r>
            <a:r>
              <a:rPr lang="en-CA" sz="1400" dirty="0" err="1"/>
              <a:t>newInstance</a:t>
            </a:r>
            <a:r>
              <a:rPr lang="en-CA" sz="1400" dirty="0"/>
              <a:t>() method as it will not be used.</a:t>
            </a:r>
          </a:p>
          <a:p>
            <a:pPr marL="0" indent="0">
              <a:buNone/>
            </a:pPr>
            <a:r>
              <a:rPr lang="en-CA" sz="1400" dirty="0"/>
              <a:t>	I left an implemented version for those interested but I did not use it.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F0000"/>
                </a:solidFill>
              </a:rPr>
              <a:t>The </a:t>
            </a:r>
            <a:r>
              <a:rPr lang="en-CA" sz="1400" dirty="0" err="1">
                <a:solidFill>
                  <a:srgbClr val="FF0000"/>
                </a:solidFill>
              </a:rPr>
              <a:t>BaseFragment</a:t>
            </a:r>
            <a:r>
              <a:rPr lang="en-CA" sz="1400" dirty="0">
                <a:solidFill>
                  <a:srgbClr val="FF0000"/>
                </a:solidFill>
              </a:rPr>
              <a:t> only requires the </a:t>
            </a:r>
            <a:r>
              <a:rPr lang="en-CA" sz="1400" dirty="0" err="1">
                <a:solidFill>
                  <a:srgbClr val="FF0000"/>
                </a:solidFill>
              </a:rPr>
              <a:t>onCreate</a:t>
            </a:r>
            <a:r>
              <a:rPr lang="en-CA" sz="1400" dirty="0">
                <a:solidFill>
                  <a:srgbClr val="FF0000"/>
                </a:solidFill>
              </a:rPr>
              <a:t>() method and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E645A-46DE-477C-8FAB-4BE873761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42186" r="60287" b="31803"/>
          <a:stretch/>
        </p:blipFill>
        <p:spPr>
          <a:xfrm>
            <a:off x="1242935" y="2617471"/>
            <a:ext cx="8470692" cy="37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2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 B) Implementing the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821"/>
            <a:ext cx="10515600" cy="14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Leave the </a:t>
            </a:r>
            <a:r>
              <a:rPr lang="en-CA" dirty="0" err="1"/>
              <a:t>onCreateView</a:t>
            </a:r>
            <a:r>
              <a:rPr lang="en-CA" dirty="0"/>
              <a:t>() method as is as well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The </a:t>
            </a:r>
            <a:r>
              <a:rPr lang="en-CA" dirty="0" err="1">
                <a:solidFill>
                  <a:srgbClr val="FF0000"/>
                </a:solidFill>
              </a:rPr>
              <a:t>BaseFragment</a:t>
            </a:r>
            <a:r>
              <a:rPr lang="en-CA" dirty="0">
                <a:solidFill>
                  <a:srgbClr val="FF0000"/>
                </a:solidFill>
              </a:rPr>
              <a:t> only requires the </a:t>
            </a:r>
            <a:r>
              <a:rPr lang="en-CA" dirty="0" err="1">
                <a:solidFill>
                  <a:srgbClr val="FF0000"/>
                </a:solidFill>
              </a:rPr>
              <a:t>onCreate</a:t>
            </a:r>
            <a:r>
              <a:rPr lang="en-CA" dirty="0">
                <a:solidFill>
                  <a:srgbClr val="FF0000"/>
                </a:solidFill>
              </a:rPr>
              <a:t>() method and variables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27657-507B-4107-ABBC-631A393CE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45683" r="30287" b="39891"/>
          <a:stretch/>
        </p:blipFill>
        <p:spPr>
          <a:xfrm>
            <a:off x="838200" y="3429000"/>
            <a:ext cx="9634570" cy="12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 B) Implementing the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822"/>
            <a:ext cx="9415072" cy="11815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Copy over code for the activity </a:t>
            </a:r>
            <a:r>
              <a:rPr lang="en-CA" dirty="0" err="1"/>
              <a:t>onCreate</a:t>
            </a:r>
            <a:r>
              <a:rPr lang="en-CA" dirty="0"/>
              <a:t> like so.</a:t>
            </a:r>
          </a:p>
          <a:p>
            <a:pPr marL="0" indent="0">
              <a:buNone/>
            </a:pPr>
            <a:r>
              <a:rPr lang="en-CA" dirty="0"/>
              <a:t>See included Word Document for details.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The </a:t>
            </a:r>
            <a:r>
              <a:rPr lang="en-CA" dirty="0" err="1">
                <a:solidFill>
                  <a:srgbClr val="FF0000"/>
                </a:solidFill>
              </a:rPr>
              <a:t>BaseFragment</a:t>
            </a:r>
            <a:r>
              <a:rPr lang="en-CA" dirty="0">
                <a:solidFill>
                  <a:srgbClr val="FF0000"/>
                </a:solidFill>
              </a:rPr>
              <a:t> only requires the </a:t>
            </a:r>
            <a:r>
              <a:rPr lang="en-CA" dirty="0" err="1">
                <a:solidFill>
                  <a:srgbClr val="FF0000"/>
                </a:solidFill>
              </a:rPr>
              <a:t>onCreate</a:t>
            </a:r>
            <a:r>
              <a:rPr lang="en-CA" dirty="0">
                <a:solidFill>
                  <a:srgbClr val="FF0000"/>
                </a:solidFill>
              </a:rPr>
              <a:t>() method and variables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264B6-9430-4E32-BB55-8142D29E6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9594" r="51804" b="27432"/>
          <a:stretch/>
        </p:blipFill>
        <p:spPr>
          <a:xfrm>
            <a:off x="5825749" y="2677384"/>
            <a:ext cx="5943869" cy="347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0D5073-5A2E-4DA0-AF4E-B96C2745A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16" t="36065" r="51248" b="29594"/>
          <a:stretch/>
        </p:blipFill>
        <p:spPr>
          <a:xfrm>
            <a:off x="422382" y="2972619"/>
            <a:ext cx="5190940" cy="28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7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943-6BB9-4080-9CEE-F9143AD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 B) Implementing the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BBE-D272-4EE4-8B0C-063030D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822"/>
            <a:ext cx="9415072" cy="11815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Copy over the last two methods </a:t>
            </a:r>
            <a:r>
              <a:rPr lang="en-CA" dirty="0" err="1"/>
              <a:t>onStart</a:t>
            </a:r>
            <a:r>
              <a:rPr lang="en-CA" dirty="0"/>
              <a:t>() and </a:t>
            </a:r>
            <a:r>
              <a:rPr lang="en-CA" dirty="0" err="1"/>
              <a:t>getPokemon</a:t>
            </a:r>
            <a:r>
              <a:rPr lang="en-CA" dirty="0"/>
              <a:t>().</a:t>
            </a:r>
          </a:p>
          <a:p>
            <a:pPr marL="0" indent="0">
              <a:buNone/>
            </a:pPr>
            <a:r>
              <a:rPr lang="en-CA" dirty="0" err="1"/>
              <a:t>onStart</a:t>
            </a:r>
            <a:r>
              <a:rPr lang="en-CA" dirty="0"/>
              <a:t> only requires the change of going from protected to public.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A75DB-502F-456F-9856-FD7A4FD4C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" t="10071" r="41676" b="12908"/>
          <a:stretch/>
        </p:blipFill>
        <p:spPr>
          <a:xfrm>
            <a:off x="6400800" y="2491774"/>
            <a:ext cx="4679004" cy="4001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53F51-C1A8-4D7C-ACF9-2BB6F37FA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4" t="10072" r="26436" b="12766"/>
          <a:stretch/>
        </p:blipFill>
        <p:spPr>
          <a:xfrm>
            <a:off x="816714" y="2491773"/>
            <a:ext cx="5185252" cy="40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575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Fragments</vt:lpstr>
      <vt:lpstr>Moving From Activities to Fragments</vt:lpstr>
      <vt:lpstr>0. Add the Following Dependencies to the build.gradle folder and update to Java 8</vt:lpstr>
      <vt:lpstr>1 A) Create Fragments</vt:lpstr>
      <vt:lpstr>1 B) Implementing the methods.</vt:lpstr>
      <vt:lpstr>1 B) Implementing the methods.</vt:lpstr>
      <vt:lpstr>1 B) Implementing the methods.</vt:lpstr>
      <vt:lpstr>1 B) Implementing the methods.</vt:lpstr>
      <vt:lpstr>1 B) Implementing the methods.</vt:lpstr>
      <vt:lpstr>2. Create an activity to control your Fragments</vt:lpstr>
      <vt:lpstr>3. Create a layout with Fragment Containers</vt:lpstr>
      <vt:lpstr>4. Attach the fragments to the layout</vt:lpstr>
      <vt:lpstr>Remember to switch the activity being started in the onClickListener() of the PokedexActivity  PokemonAcivity, StatActivity, AbilitiesActivity and MovesActivity are no longer being used and can be deleted if desired.</vt:lpstr>
      <vt:lpstr>5. Extra: Multiple 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Shingai Zindi</dc:creator>
  <cp:lastModifiedBy>Shingai Zindi</cp:lastModifiedBy>
  <cp:revision>14</cp:revision>
  <dcterms:created xsi:type="dcterms:W3CDTF">2020-07-08T18:54:56Z</dcterms:created>
  <dcterms:modified xsi:type="dcterms:W3CDTF">2020-07-08T21:29:02Z</dcterms:modified>
</cp:coreProperties>
</file>