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C06F-842D-4391-9960-74269A73E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EC9AB-CAA6-48DB-8180-D1C6AC8FE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5AD9-185A-4B3C-A9C7-F0897487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2528-D624-4047-A55F-C9ACFC66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A3FB-7044-4A2C-8386-DCD07D38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EAC1-18D8-4669-AF6C-6975AEA7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5E45-B092-4300-AC83-030FBAE23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8939E-9AD6-4B34-8BF0-BDC26C3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AEFD-C2C6-4C8B-A3A3-A560BBD9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5587-9DB9-482E-967C-0752C702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09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59201-8E5D-44E1-BFE8-296A4834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1F5F0-96EE-46D7-B75F-9CB1146A7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C400-28C6-43FE-BFC1-3CE98AB6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BCE9-F365-4D05-A4EC-44BBA7D3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C793-5FF5-4818-A426-4E38B67B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1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10-56AD-4387-BF58-A9D49CD7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9AA4-1E35-44D7-BEDC-5F67ADD6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8323-43BD-4693-9CE9-BF7F2644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9934-1D11-4548-BFDA-ED2F1B4C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B184-0CC1-48DD-BAB9-0034FD26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3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C1F-9338-4375-A80D-791734A2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9017-0653-4CBC-A63A-277E18EB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46AD-41F5-4767-812D-87C0FE6B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7F115-D2E3-45C5-8F79-5F90D755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0AF71-8ADD-43FE-B011-AD0EF967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12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7DB2-B026-4750-B21E-37683594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44DB-B15E-4C45-8117-DD5BA8B77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8A861-38F0-43C3-B953-3EE73F90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CA4B3-3601-4E73-963D-DD4203C2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76B4-A4DC-4393-882B-CDF24616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C932D-D892-4245-9FEC-57C65799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42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BEEB-D9B5-425B-A742-290F7AAE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4B3DC-62A8-4D1E-A7A5-1084DDD3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92191-2817-425F-9455-16E10C495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A9964-38AA-4C6D-AC01-95569C89C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495D-A8DC-40A0-A142-5BEBE825B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5BE4F-7F43-4E74-B399-F3089B4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C5FFF-AAA4-40C5-9720-294ECE4C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3E9DE-30EF-409E-8018-C6775AA8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80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44A-7FA7-48AD-ADE5-93FF44C8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64610-F20F-42D0-81E2-3A9D58B9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5F9FC-2DFC-4CC1-8E7F-E1D8564E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1639B-AA88-4EBF-B964-363CAE65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9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15700-CA0E-4474-8CC2-6BE5AA3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2D801-3623-4438-8FA1-7251EBC7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B8F1-AB89-4ECF-B183-0212DF07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2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A30D-F44E-497E-BB73-E98C3A08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EF1F-87DE-4503-BD47-FBEE43EB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ECDD4-E33F-4D57-8297-2C5537408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A3D99-DC9C-4970-98B9-FAE5215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2CE0-591D-46B3-93ED-F7C9D0B6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4DEDE-FA5A-42A0-A542-02E536CA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06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75FC-076C-4248-9768-D25D5BD1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13EC-32A1-44E1-B892-E2ECB1EF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71461-5872-45D5-999D-6F823B3E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66F64-F103-4274-B616-AFC287A2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FB96-34CF-42D7-8F9F-A85ADE1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2277-61E8-4D81-ACCD-FD1F1634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57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E5196-6B04-4884-8A05-CA8F83FD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1F72-C195-412F-88CC-1121C7DC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0B75-BC33-4243-9511-C200F4911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577A-1C2B-4313-8384-CA98553EA0A2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D92D-E804-4367-8505-D0EF7097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A267-FDB1-42FB-B858-009AC697C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56F5-7CAF-4F44-BEE3-3960B459E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2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6171-8128-43DE-8EB2-829F425CF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ViewPager2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1C1D-68BD-472F-9895-5D5CAA399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Shingai Zindi</a:t>
            </a:r>
          </a:p>
        </p:txBody>
      </p:sp>
    </p:spTree>
    <p:extLst>
      <p:ext uri="{BB962C8B-B14F-4D97-AF65-F5344CB8AC3E}">
        <p14:creationId xmlns:p14="http://schemas.microsoft.com/office/powerpoint/2010/main" val="243600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11D-5DB3-4785-9859-F4B9F97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BC0-66A3-4F16-83C8-DB06DC9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60" y="2344366"/>
            <a:ext cx="4468238" cy="3920247"/>
          </a:xfrm>
        </p:spPr>
        <p:txBody>
          <a:bodyPr>
            <a:normAutofit/>
          </a:bodyPr>
          <a:lstStyle/>
          <a:p>
            <a:r>
              <a:rPr lang="en-CA" dirty="0"/>
              <a:t>Find the ViewPager2 view, create an instance of the </a:t>
            </a:r>
            <a:r>
              <a:rPr lang="en-CA" dirty="0" err="1"/>
              <a:t>FragmentStateAdapter</a:t>
            </a:r>
            <a:r>
              <a:rPr lang="en-CA" dirty="0"/>
              <a:t> you just created.</a:t>
            </a:r>
          </a:p>
          <a:p>
            <a:r>
              <a:rPr lang="en-CA" dirty="0"/>
              <a:t>Set the adapter for the ViewPager2 to be you Adapter.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AF132-602D-45A4-A3DC-356A2D46F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4184" r="50851" b="40284"/>
          <a:stretch/>
        </p:blipFill>
        <p:spPr>
          <a:xfrm>
            <a:off x="5204298" y="2470826"/>
            <a:ext cx="6814786" cy="23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3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032A-87E4-45A3-B165-4074A4F1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CA" dirty="0"/>
              <a:t>Remember to switch the Activity Started in the </a:t>
            </a:r>
            <a:r>
              <a:rPr lang="en-CA" dirty="0" err="1"/>
              <a:t>onClickListener</a:t>
            </a:r>
            <a:r>
              <a:rPr lang="en-CA" dirty="0"/>
              <a:t> of </a:t>
            </a:r>
            <a:r>
              <a:rPr lang="en-CA" dirty="0" err="1"/>
              <a:t>PokedexActivity</a:t>
            </a:r>
            <a:r>
              <a:rPr lang="en-CA" dirty="0"/>
              <a:t> to your new Activity</a:t>
            </a:r>
          </a:p>
        </p:txBody>
      </p:sp>
    </p:spTree>
    <p:extLst>
      <p:ext uri="{BB962C8B-B14F-4D97-AF65-F5344CB8AC3E}">
        <p14:creationId xmlns:p14="http://schemas.microsoft.com/office/powerpoint/2010/main" val="76372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11D-5DB3-4785-9859-F4B9F97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Extra: </a:t>
            </a:r>
            <a:r>
              <a:rPr lang="en-CA" dirty="0" err="1"/>
              <a:t>TabLayout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BC0-66A3-4F16-83C8-DB06DC9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60" y="2344366"/>
            <a:ext cx="4468238" cy="3920247"/>
          </a:xfrm>
        </p:spPr>
        <p:txBody>
          <a:bodyPr>
            <a:normAutofit/>
          </a:bodyPr>
          <a:lstStyle/>
          <a:p>
            <a:r>
              <a:rPr lang="en-CA" dirty="0"/>
              <a:t>Add a </a:t>
            </a:r>
            <a:r>
              <a:rPr lang="en-CA" dirty="0" err="1"/>
              <a:t>TabLayout</a:t>
            </a:r>
            <a:r>
              <a:rPr lang="en-CA" dirty="0"/>
              <a:t> above the ViewPager2 view in the Layout created earlier.</a:t>
            </a:r>
          </a:p>
          <a:p>
            <a:r>
              <a:rPr lang="en-CA" dirty="0"/>
              <a:t>Remove the automatically created </a:t>
            </a:r>
            <a:r>
              <a:rPr lang="en-CA" dirty="0" err="1"/>
              <a:t>TabItems</a:t>
            </a:r>
            <a:r>
              <a:rPr lang="en-CA" dirty="0"/>
              <a:t> if they are created.</a:t>
            </a:r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6D325-B121-4EFE-9386-4C0A4A50A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4" t="29966" r="60567" b="38694"/>
          <a:stretch/>
        </p:blipFill>
        <p:spPr>
          <a:xfrm>
            <a:off x="5484675" y="2224725"/>
            <a:ext cx="6206545" cy="31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5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11D-5DB3-4785-9859-F4B9F97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Extra: </a:t>
            </a:r>
            <a:r>
              <a:rPr lang="en-CA" dirty="0" err="1"/>
              <a:t>TabLayout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BC0-66A3-4F16-83C8-DB06DC9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60" y="2344366"/>
            <a:ext cx="4468238" cy="392024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Find the </a:t>
            </a:r>
            <a:r>
              <a:rPr lang="en-CA" dirty="0" err="1"/>
              <a:t>TabLayout</a:t>
            </a:r>
            <a:r>
              <a:rPr lang="en-CA" dirty="0"/>
              <a:t> view, and attach it to you </a:t>
            </a:r>
            <a:r>
              <a:rPr lang="en-CA" dirty="0" err="1"/>
              <a:t>ViewPager</a:t>
            </a:r>
            <a:r>
              <a:rPr lang="en-CA" dirty="0"/>
              <a:t> using a </a:t>
            </a:r>
            <a:r>
              <a:rPr lang="en-CA" dirty="0" err="1"/>
              <a:t>TabLayoutMediator</a:t>
            </a:r>
            <a:r>
              <a:rPr lang="en-CA" dirty="0"/>
              <a:t> as follows.</a:t>
            </a:r>
          </a:p>
          <a:p>
            <a:r>
              <a:rPr lang="en-CA" dirty="0"/>
              <a:t>That array of titles that could be ignored earlier can be used now to set the titles of the tabs.</a:t>
            </a:r>
          </a:p>
          <a:p>
            <a:r>
              <a:rPr lang="en-CA" dirty="0"/>
              <a:t>This step requires Java 8.</a:t>
            </a:r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8D01E-62BB-4FE3-9542-6285295CF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50000" r="51410" b="25674"/>
          <a:stretch/>
        </p:blipFill>
        <p:spPr>
          <a:xfrm>
            <a:off x="5423415" y="2889115"/>
            <a:ext cx="6494589" cy="2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2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A766-44A6-47F2-8ACC-285CE1EF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6569-BAF6-4ED4-806B-658DB978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4400" dirty="0"/>
              <a:t>Create an Activity to control your </a:t>
            </a:r>
            <a:r>
              <a:rPr lang="en-CA" sz="4400" dirty="0" err="1"/>
              <a:t>ViewPager</a:t>
            </a:r>
            <a:r>
              <a:rPr lang="en-CA" sz="4400" dirty="0"/>
              <a:t> and Fragments.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400" dirty="0"/>
              <a:t>Create a Layout with a ViewPager2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400" dirty="0"/>
              <a:t>Create a </a:t>
            </a:r>
            <a:r>
              <a:rPr lang="en-CA" sz="4400" dirty="0" err="1"/>
              <a:t>FragmentStateAdapter</a:t>
            </a:r>
            <a:endParaRPr lang="en-CA" sz="4400" dirty="0"/>
          </a:p>
          <a:p>
            <a:pPr marL="514350" indent="-514350">
              <a:buFont typeface="+mj-lt"/>
              <a:buAutoNum type="arabicPeriod"/>
            </a:pPr>
            <a:r>
              <a:rPr lang="en-CA" sz="4400" dirty="0"/>
              <a:t>Put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152566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7B3F-D146-4645-84E3-F61E0E53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0. Make sure you have functioning fragments and needed dependencies.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56D-F430-4A5B-9D96-0CEEAC43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Start from the end of the previous tutorial or Start with the </a:t>
            </a:r>
            <a:r>
              <a:rPr lang="en-CA" dirty="0" err="1"/>
              <a:t>PokedexFragment</a:t>
            </a:r>
            <a:r>
              <a:rPr lang="en-CA" dirty="0"/>
              <a:t> app included.</a:t>
            </a:r>
          </a:p>
          <a:p>
            <a:r>
              <a:rPr lang="en-CA" dirty="0"/>
              <a:t>Include the following dependencies:</a:t>
            </a:r>
          </a:p>
          <a:p>
            <a:pPr marL="457200" lvl="1" indent="0">
              <a:buNone/>
            </a:pPr>
            <a:r>
              <a:rPr lang="en-CA" sz="2000" dirty="0"/>
              <a:t>    /* Navigation/</a:t>
            </a:r>
            <a:r>
              <a:rPr lang="en-CA" sz="2000" dirty="0" err="1"/>
              <a:t>FragmentContainer</a:t>
            </a:r>
            <a:r>
              <a:rPr lang="en-CA" sz="2000" dirty="0"/>
              <a:t> */</a:t>
            </a:r>
          </a:p>
          <a:p>
            <a:pPr marL="457200" lvl="1" indent="0">
              <a:buNone/>
            </a:pPr>
            <a:r>
              <a:rPr lang="en-CA" dirty="0"/>
              <a:t>    implementation 'androidx.navigation:navigation-fragment:2.3.0'</a:t>
            </a:r>
          </a:p>
          <a:p>
            <a:pPr marL="457200" lvl="1" indent="0">
              <a:buNone/>
            </a:pPr>
            <a:r>
              <a:rPr lang="en-CA" dirty="0"/>
              <a:t>    /* UI Colors */</a:t>
            </a:r>
          </a:p>
          <a:p>
            <a:pPr marL="457200" lvl="1" indent="0">
              <a:buNone/>
            </a:pPr>
            <a:r>
              <a:rPr lang="en-CA" dirty="0"/>
              <a:t>    implementation 'com.google.android.material:material:1.1.0'</a:t>
            </a:r>
          </a:p>
          <a:p>
            <a:pPr marL="457200" lvl="1" indent="0">
              <a:buNone/>
            </a:pPr>
            <a:r>
              <a:rPr lang="en-CA" dirty="0"/>
              <a:t>    /* Retrofit */</a:t>
            </a:r>
          </a:p>
          <a:p>
            <a:pPr marL="457200" lvl="1" indent="0">
              <a:buNone/>
            </a:pPr>
            <a:r>
              <a:rPr lang="en-CA" dirty="0"/>
              <a:t>    implementation 'com.squareup.retrofit2:converter-gson:2.9.0'</a:t>
            </a:r>
          </a:p>
          <a:p>
            <a:pPr marL="457200" lvl="1" indent="0">
              <a:buNone/>
            </a:pPr>
            <a:r>
              <a:rPr lang="en-CA" dirty="0"/>
              <a:t>    implementation 'com.squareup.retrofit2:retrofit:2.9.0'</a:t>
            </a:r>
          </a:p>
          <a:p>
            <a:pPr marL="457200" lvl="1" indent="0">
              <a:buNone/>
            </a:pPr>
            <a:r>
              <a:rPr lang="en-CA" dirty="0"/>
              <a:t>    /* Picasso */</a:t>
            </a:r>
          </a:p>
          <a:p>
            <a:pPr marL="457200" lvl="1" indent="0">
              <a:buNone/>
            </a:pPr>
            <a:r>
              <a:rPr lang="en-CA" dirty="0"/>
              <a:t>    implementation 'com.squareup.picasso:picasso:2.71828'</a:t>
            </a:r>
          </a:p>
        </p:txBody>
      </p:sp>
    </p:spTree>
    <p:extLst>
      <p:ext uri="{BB962C8B-B14F-4D97-AF65-F5344CB8AC3E}">
        <p14:creationId xmlns:p14="http://schemas.microsoft.com/office/powerpoint/2010/main" val="202167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11D-5DB3-4785-9859-F4B9F97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Create an Activity to control your </a:t>
            </a:r>
            <a:r>
              <a:rPr lang="en-CA" dirty="0" err="1"/>
              <a:t>ViewPager</a:t>
            </a:r>
            <a:r>
              <a:rPr lang="en-CA" dirty="0"/>
              <a:t> and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BC0-66A3-4F16-83C8-DB06DC9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60" y="3199606"/>
            <a:ext cx="5359940" cy="1603375"/>
          </a:xfrm>
        </p:spPr>
        <p:txBody>
          <a:bodyPr/>
          <a:lstStyle/>
          <a:p>
            <a:r>
              <a:rPr lang="en-CA" dirty="0"/>
              <a:t>Create the code as follows.</a:t>
            </a:r>
          </a:p>
          <a:p>
            <a:r>
              <a:rPr lang="en-CA" dirty="0"/>
              <a:t>The </a:t>
            </a:r>
            <a:r>
              <a:rPr lang="en-CA" dirty="0" err="1"/>
              <a:t>mTabTitles</a:t>
            </a:r>
            <a:r>
              <a:rPr lang="en-CA" dirty="0"/>
              <a:t> Array can be ignored for now.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ECCA2-8D8F-416F-8AAB-0F68019E9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" t="18156" r="51489" b="50000"/>
          <a:stretch/>
        </p:blipFill>
        <p:spPr>
          <a:xfrm>
            <a:off x="6498077" y="2909364"/>
            <a:ext cx="5359940" cy="21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1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11D-5DB3-4785-9859-F4B9F97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Create a Layout with a ViewPager2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BC0-66A3-4F16-83C8-DB06DC9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60" y="3199606"/>
            <a:ext cx="4468238" cy="1603375"/>
          </a:xfrm>
        </p:spPr>
        <p:txBody>
          <a:bodyPr>
            <a:normAutofit/>
          </a:bodyPr>
          <a:lstStyle/>
          <a:p>
            <a:r>
              <a:rPr lang="en-CA" dirty="0"/>
              <a:t>Add a ViewPager2 Container to your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2E96F-71D3-4BD2-8196-917814AB3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7" t="44255" r="62580" b="40142"/>
          <a:stretch/>
        </p:blipFill>
        <p:spPr>
          <a:xfrm>
            <a:off x="5623885" y="3199606"/>
            <a:ext cx="6216297" cy="16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11D-5DB3-4785-9859-F4B9F97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A) Create a new Class that extends </a:t>
            </a:r>
            <a:r>
              <a:rPr lang="en-CA" dirty="0" err="1"/>
              <a:t>FragmentStateAdapter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BC0-66A3-4F16-83C8-DB06DC9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60" y="2344366"/>
            <a:ext cx="4468238" cy="3920247"/>
          </a:xfrm>
        </p:spPr>
        <p:txBody>
          <a:bodyPr>
            <a:normAutofit/>
          </a:bodyPr>
          <a:lstStyle/>
          <a:p>
            <a:r>
              <a:rPr lang="en-CA" dirty="0"/>
              <a:t>Add a ViewPager2 Container to your Layout</a:t>
            </a:r>
          </a:p>
          <a:p>
            <a:r>
              <a:rPr lang="en-CA" dirty="0"/>
              <a:t>Create the following methods:</a:t>
            </a:r>
          </a:p>
          <a:p>
            <a:pPr lvl="1"/>
            <a:r>
              <a:rPr lang="en-CA" dirty="0"/>
              <a:t>Constructor</a:t>
            </a:r>
          </a:p>
          <a:p>
            <a:pPr lvl="1"/>
            <a:r>
              <a:rPr lang="en-CA" dirty="0" err="1"/>
              <a:t>getItemCount</a:t>
            </a:r>
            <a:endParaRPr lang="en-CA" dirty="0"/>
          </a:p>
          <a:p>
            <a:pPr lvl="1"/>
            <a:r>
              <a:rPr lang="en-CA" dirty="0" err="1"/>
              <a:t>createFragment</a:t>
            </a:r>
            <a:endParaRPr lang="en-CA" dirty="0"/>
          </a:p>
          <a:p>
            <a:r>
              <a:rPr lang="en-CA" dirty="0"/>
              <a:t>The last two are override methods.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A32E1-C139-44BF-B570-5C99A8B60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9" t="12624" r="49014" b="60000"/>
          <a:stretch/>
        </p:blipFill>
        <p:spPr>
          <a:xfrm>
            <a:off x="5873885" y="2490281"/>
            <a:ext cx="5479915" cy="18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11D-5DB3-4785-9859-F4B9F97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B) Implement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BC0-66A3-4F16-83C8-DB06DC9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60" y="2344366"/>
            <a:ext cx="4468238" cy="392024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I added the String of </a:t>
            </a:r>
            <a:r>
              <a:rPr lang="en-CA" dirty="0" err="1"/>
              <a:t>pokemonName</a:t>
            </a:r>
            <a:r>
              <a:rPr lang="en-CA" dirty="0"/>
              <a:t> to the constructor. This is not needed in general but I needed to pass that string to the fragments later.</a:t>
            </a:r>
          </a:p>
          <a:p>
            <a:r>
              <a:rPr lang="en-CA" dirty="0"/>
              <a:t>super(</a:t>
            </a:r>
            <a:r>
              <a:rPr lang="en-CA" dirty="0" err="1"/>
              <a:t>fragmentActivity</a:t>
            </a:r>
            <a:r>
              <a:rPr lang="en-CA" dirty="0"/>
              <a:t>) is required.</a:t>
            </a:r>
          </a:p>
          <a:p>
            <a:pPr lvl="1"/>
            <a:r>
              <a:rPr lang="en-CA" dirty="0"/>
              <a:t>Note </a:t>
            </a:r>
            <a:r>
              <a:rPr lang="en-CA" dirty="0" err="1"/>
              <a:t>AppCompatActivity</a:t>
            </a:r>
            <a:r>
              <a:rPr lang="en-CA" dirty="0"/>
              <a:t> is a </a:t>
            </a:r>
            <a:r>
              <a:rPr lang="en-CA" dirty="0" err="1"/>
              <a:t>FragmentActivity</a:t>
            </a:r>
            <a:endParaRPr lang="en-CA" dirty="0"/>
          </a:p>
          <a:p>
            <a:pPr lvl="1"/>
            <a:r>
              <a:rPr lang="en-CA" dirty="0"/>
              <a:t>Thus </a:t>
            </a:r>
            <a:r>
              <a:rPr lang="en-CA" dirty="0" err="1"/>
              <a:t>BaseActivity</a:t>
            </a:r>
            <a:r>
              <a:rPr lang="en-CA" dirty="0"/>
              <a:t> is also a </a:t>
            </a:r>
            <a:r>
              <a:rPr lang="en-CA" dirty="0" err="1"/>
              <a:t>FragmentActivity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A32E1-C139-44BF-B570-5C99A8B60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9" t="12624" r="49014" b="60000"/>
          <a:stretch/>
        </p:blipFill>
        <p:spPr>
          <a:xfrm>
            <a:off x="5873885" y="2490281"/>
            <a:ext cx="5479915" cy="18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11D-5DB3-4785-9859-F4B9F97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C) Implement </a:t>
            </a:r>
            <a:r>
              <a:rPr lang="en-CA" dirty="0" err="1"/>
              <a:t>createFragments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BC0-66A3-4F16-83C8-DB06DC9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60" y="1621410"/>
            <a:ext cx="4468238" cy="464320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This method will create the fragments for you. If you only have one repeating fragment you can just create a single fragment with the necessary data in a bundle.</a:t>
            </a:r>
          </a:p>
          <a:p>
            <a:r>
              <a:rPr lang="en-CA" dirty="0"/>
              <a:t>I had 4 different fragments so I used a switch based on the current position being created.</a:t>
            </a:r>
          </a:p>
          <a:p>
            <a:r>
              <a:rPr lang="en-CA" dirty="0"/>
              <a:t>After determining which fragment is needed I add a bundle to it and returned it.</a:t>
            </a:r>
          </a:p>
          <a:p>
            <a:pPr lvl="1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5023C-D9FC-4D6F-87E9-6BFD9EBE0460}"/>
              </a:ext>
            </a:extLst>
          </p:cNvPr>
          <p:cNvSpPr txBox="1"/>
          <p:nvPr/>
        </p:nvSpPr>
        <p:spPr>
          <a:xfrm>
            <a:off x="6635885" y="5846544"/>
            <a:ext cx="555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The Fragments are held in a list. New fragments are added to that list. </a:t>
            </a:r>
            <a:r>
              <a:rPr lang="en-CA" dirty="0" err="1">
                <a:solidFill>
                  <a:srgbClr val="C00000"/>
                </a:solidFill>
              </a:rPr>
              <a:t>createFragment</a:t>
            </a:r>
            <a:r>
              <a:rPr lang="en-CA" dirty="0">
                <a:solidFill>
                  <a:srgbClr val="C00000"/>
                </a:solidFill>
              </a:rPr>
              <a:t>() is the method that fills that list.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17419-45C8-4410-AB02-AFB7E0652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7" t="17871" r="68405" b="20426"/>
          <a:stretch/>
        </p:blipFill>
        <p:spPr>
          <a:xfrm>
            <a:off x="7934528" y="1518073"/>
            <a:ext cx="3116093" cy="42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0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11D-5DB3-4785-9859-F4B9F97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D) Implement </a:t>
            </a:r>
            <a:r>
              <a:rPr lang="en-CA" dirty="0" err="1"/>
              <a:t>getItemCount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0BC0-66A3-4F16-83C8-DB06DC9E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60" y="2344366"/>
            <a:ext cx="4468238" cy="3920247"/>
          </a:xfrm>
        </p:spPr>
        <p:txBody>
          <a:bodyPr>
            <a:normAutofit/>
          </a:bodyPr>
          <a:lstStyle/>
          <a:p>
            <a:r>
              <a:rPr lang="en-CA" dirty="0"/>
              <a:t>This method tells the adapter how many fragments there should be in the list.</a:t>
            </a:r>
          </a:p>
          <a:p>
            <a:r>
              <a:rPr lang="en-CA" dirty="0"/>
              <a:t>I had 4 so I just returned 4. If your needs are more complex I suggest passing the needed info in the Constructor.</a:t>
            </a:r>
          </a:p>
          <a:p>
            <a:pPr lvl="1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5023C-D9FC-4D6F-87E9-6BFD9EBE0460}"/>
              </a:ext>
            </a:extLst>
          </p:cNvPr>
          <p:cNvSpPr txBox="1"/>
          <p:nvPr/>
        </p:nvSpPr>
        <p:spPr>
          <a:xfrm>
            <a:off x="6635885" y="5846544"/>
            <a:ext cx="555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The Fragments are held in a list. New fragments are added to that list. </a:t>
            </a:r>
            <a:r>
              <a:rPr lang="en-CA" dirty="0" err="1">
                <a:solidFill>
                  <a:srgbClr val="C00000"/>
                </a:solidFill>
              </a:rPr>
              <a:t>getItemCount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 err="1">
                <a:solidFill>
                  <a:srgbClr val="C00000"/>
                </a:solidFill>
              </a:rPr>
              <a:t>determins</a:t>
            </a:r>
            <a:r>
              <a:rPr lang="en-CA" dirty="0">
                <a:solidFill>
                  <a:srgbClr val="C00000"/>
                </a:solidFill>
              </a:rPr>
              <a:t> the size of the list.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17419-45C8-4410-AB02-AFB7E0652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7" t="17871" r="68405" b="20426"/>
          <a:stretch/>
        </p:blipFill>
        <p:spPr>
          <a:xfrm>
            <a:off x="7934528" y="1518073"/>
            <a:ext cx="3116093" cy="42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ViewPager2</vt:lpstr>
      <vt:lpstr>Steps</vt:lpstr>
      <vt:lpstr>0. Make sure you have functioning fragments and needed dependencies. </vt:lpstr>
      <vt:lpstr>1. Create an Activity to control your ViewPager and Fragments</vt:lpstr>
      <vt:lpstr>2. Create a Layout with a ViewPager2</vt:lpstr>
      <vt:lpstr>3. A) Create a new Class that extends FragmentStateAdapter</vt:lpstr>
      <vt:lpstr>3. B) Implement Constructor</vt:lpstr>
      <vt:lpstr>3. C) Implement createFragments()</vt:lpstr>
      <vt:lpstr>3. D) Implement getItemCount()</vt:lpstr>
      <vt:lpstr>4. Putting it Together</vt:lpstr>
      <vt:lpstr>Remember to switch the Activity Started in the onClickListener of PokedexActivity to your new Activity</vt:lpstr>
      <vt:lpstr>5. Extra: TabLayout</vt:lpstr>
      <vt:lpstr>5. Extra: TabLayout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ViewPager2</dc:title>
  <dc:creator>Shingai Zindi</dc:creator>
  <cp:lastModifiedBy>Shingai Zindi</cp:lastModifiedBy>
  <cp:revision>6</cp:revision>
  <dcterms:created xsi:type="dcterms:W3CDTF">2020-07-08T20:29:02Z</dcterms:created>
  <dcterms:modified xsi:type="dcterms:W3CDTF">2020-07-08T21:29:06Z</dcterms:modified>
</cp:coreProperties>
</file>