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9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0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9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5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83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1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E64BD6-8A7C-478B-A3BB-E923DAEAA90C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778A-1762-46F1-81E9-BB980E5618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7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27E64BD6-8A7C-478B-A3BB-E923DAEAA90C}" type="datetimeFigureOut">
              <a:rPr lang="ko-KR" altLang="en-US" smtClean="0"/>
              <a:pPr/>
              <a:t>2025-05-04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</a:lstStyle>
          <a:p>
            <a:fld id="{F3FF778A-1762-46F1-81E9-BB980E5618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6B04E-E2A6-DBA2-84A1-F71011ABE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백준 공항 문제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DEAC0-0BEC-DCDA-3B9F-6233127C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https://www.acmicpc.net/problem/10775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22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E8DD-4392-6997-2C89-7E4B4A4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B0649-EB72-DE2C-6A3D-63CB612F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[ 1 / 4 ]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1CAB0-7556-D606-4C9F-0F06D196B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[ 2, 4, 4, 4, 4, 4 ]</a:t>
            </a:r>
          </a:p>
          <a:p>
            <a:r>
              <a:rPr lang="ko-KR" altLang="en-US" dirty="0"/>
              <a:t>같은 케이스에서 </a:t>
            </a:r>
            <a:r>
              <a:rPr lang="en-US" altLang="ko-KR" dirty="0"/>
              <a:t>1</a:t>
            </a:r>
            <a:r>
              <a:rPr lang="ko-KR" altLang="en-US" dirty="0"/>
              <a:t>개 비행기만 다른 게이트로 온다고 가정해보면 다음과 같음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A282AF5-1120-94D1-1E77-B497BB45497B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E52B479-1B1D-FBF8-E8C8-9CE624CC0A36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F990C9A-B267-4DE0-D16D-BFC69BABAB31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FF2367-F7F4-D10D-FA61-1EE117A6A21E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254FF1-3943-07DE-93AF-D3E73E8E4477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DD0A7A-CEB0-86DC-292A-F981B0E8A4C7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28178-DD96-AE5B-DE9D-CFA8B8F8811F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8C56AF-03D2-4DD8-88D4-82ADC7FB856F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22113E-84F4-1EE6-11F1-BAEFDE5EC3DF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28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F29-5D4F-D099-038E-BE64245D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DAC1A-98B5-DDA0-C3F0-E90AAEF8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[ 2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29CF-358D-28C7-5A9F-439B1FCB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4, 4, 4, 4, 4 ]</a:t>
            </a:r>
          </a:p>
          <a:p>
            <a:r>
              <a:rPr lang="ko-KR" altLang="en-US" dirty="0"/>
              <a:t>처음 비행기가 </a:t>
            </a:r>
            <a:r>
              <a:rPr lang="en-US" altLang="ko-KR" dirty="0"/>
              <a:t>[1~2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에 들어가고 공간이 </a:t>
            </a:r>
            <a:r>
              <a:rPr lang="en-US" altLang="ko-KR" dirty="0"/>
              <a:t>1</a:t>
            </a:r>
            <a:r>
              <a:rPr lang="ko-KR" altLang="en-US" dirty="0"/>
              <a:t>개가 남음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F04B6A-9D32-95FA-1A0D-5E14D847D2C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5E8FE90-8679-C0E7-A32B-D85EF1DBB3E4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6DBC5C3-F28C-CD07-CC9D-19445F58307F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813A773-7C76-B5B1-F835-271B43A2E75E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F97617E-4D68-A56B-3CAC-BB755F13D1A7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0E4CAE-D163-84B7-D193-EACADB1A0FEB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03E37C-C136-8833-6AD7-A7881ED7D2DB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89A21-D847-FB12-C15D-8D376E3E457D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8D74D0-2969-7157-9FB4-45BFCFAC40E0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988A0798-C54D-FA61-2DAA-97BC91752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6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9313A-0247-184E-3F48-217560CF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0B9EC-6F6E-9C34-07D1-17BE0EF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[ 3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59DE9-75AD-419C-E1D6-7B02275F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4, 4, 4 ]</a:t>
            </a:r>
          </a:p>
          <a:p>
            <a:r>
              <a:rPr lang="ko-KR" altLang="en-US" dirty="0"/>
              <a:t>차례대로 </a:t>
            </a:r>
            <a:r>
              <a:rPr lang="en-US" altLang="ko-KR" dirty="0"/>
              <a:t>[3~4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로 </a:t>
            </a:r>
            <a:r>
              <a:rPr lang="en-US" altLang="ko-KR" dirty="0"/>
              <a:t>2</a:t>
            </a:r>
            <a:r>
              <a:rPr lang="ko-KR" altLang="en-US" dirty="0"/>
              <a:t>개의 비행기가 와서 가득 차게 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1C606D-A16E-BE4E-6740-F7E2F74978D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245D0C5-6343-3482-C41B-BA3A67DBCCB9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80FFF7C-2921-D90D-4277-CFC1BDD416A8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6EA50D-CE7E-74AF-C36F-4F755B907281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AE7DB95-0BD8-32E6-885D-91BBCD7CFDA3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51344-6F51-5156-8051-5C22D43A7B7F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EDD4FD-1C53-6DFE-967B-68606FEBF364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437D58-FDB1-B591-CA6C-FCE4001CFF63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1BC4D7-5D1C-6683-7FB0-60276EB5D75A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A52F5515-1226-DA63-B212-0C0E2BB6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099D82C4-4744-3545-5D66-F7144175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2B8FF83B-9BBD-433D-8C01-6046468EA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3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70CFC-64C4-5DAB-44B3-5B53BE12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43109-040A-E92E-6142-31EA996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[ 4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A0A20D-7D9A-5E97-A760-9BD6092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[3~4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가 가득 찼을 경우 하위 게이트에 넣을 수 있기에 공간을 확인함</a:t>
            </a:r>
            <a:endParaRPr lang="en-US" altLang="ko-KR" dirty="0"/>
          </a:p>
          <a:p>
            <a:r>
              <a:rPr lang="en-US" altLang="ko-KR" dirty="0"/>
              <a:t>[1~2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개의 공간이 있어 비행기를 넣을 수 있음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49662C-61C4-5FA9-2F02-879E5B06EE47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790D816-D549-F03E-2EBB-7C7FA5B442D3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C4C7FD-2A96-084E-B141-DD2ED126B69F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F435EFF-E44D-FFF2-7798-89E52450E5F2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9253DB-E521-90E1-4DC8-9073A6D9DB33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280F54-67E4-151A-3039-FABFE60E8196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2DB802-600A-2C76-B8F0-3A03DD845605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3B52B6-1039-996F-B09E-FF7A9271B872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616906-2A37-7F76-7008-536AF6952E8D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B0EB9B4-3F38-F208-B54A-08A19518E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9254AE63-DCB2-481D-2384-D13A6576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0915FFF3-0D50-6F31-147A-AD000A1FD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8F1E6B9A-7118-8BFF-4A23-8AFEC5F2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279" y="498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BEA51-2A30-373D-4247-56FD4F5C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D449A-7FEA-7C7D-AC06-A1B3F309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2 [ 5 / 5 ]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EE975-E47F-1BA9-813E-D4842D56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4, 4</a:t>
            </a:r>
            <a:r>
              <a:rPr lang="en-US" altLang="ko-KR" dirty="0"/>
              <a:t>, </a:t>
            </a:r>
            <a:r>
              <a:rPr lang="en-US" altLang="ko-KR" dirty="0">
                <a:highlight>
                  <a:srgbClr val="FFFF00"/>
                </a:highlight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 ]</a:t>
            </a:r>
          </a:p>
          <a:p>
            <a:r>
              <a:rPr lang="ko-KR" altLang="en-US" dirty="0"/>
              <a:t>이제 게이트에 공간이 없기에 다음 비행기부터는 넣을 수 없게 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387792-566E-71CB-B6F0-2779F2AEAC6A}"/>
              </a:ext>
            </a:extLst>
          </p:cNvPr>
          <p:cNvGrpSpPr/>
          <p:nvPr/>
        </p:nvGrpSpPr>
        <p:grpSpPr>
          <a:xfrm>
            <a:off x="1859474" y="3872079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394D3F-4037-B263-8597-E350D2FA5E18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9FB2C4-0906-0C7C-C542-5D39DDF7921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254563-F124-0E55-D5AE-EDEBF1150ECD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96F74D0-0306-3E84-71DE-C56CF318B66A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ADA93C-06A8-1DF8-0D8F-A606C04B8AAC}"/>
              </a:ext>
            </a:extLst>
          </p:cNvPr>
          <p:cNvSpPr/>
          <p:nvPr/>
        </p:nvSpPr>
        <p:spPr>
          <a:xfrm>
            <a:off x="1605325" y="3750698"/>
            <a:ext cx="291812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97354E-23EE-0BC6-B4A0-C13DAC8AD29E}"/>
              </a:ext>
            </a:extLst>
          </p:cNvPr>
          <p:cNvSpPr/>
          <p:nvPr/>
        </p:nvSpPr>
        <p:spPr>
          <a:xfrm>
            <a:off x="2752843" y="5223449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DA1568-55B0-EA32-AAA0-23DC2C4396BF}"/>
              </a:ext>
            </a:extLst>
          </p:cNvPr>
          <p:cNvSpPr/>
          <p:nvPr/>
        </p:nvSpPr>
        <p:spPr>
          <a:xfrm>
            <a:off x="4572001" y="3750698"/>
            <a:ext cx="2918124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FED5FC-6B37-D4EC-E655-A37738951B92}"/>
              </a:ext>
            </a:extLst>
          </p:cNvPr>
          <p:cNvSpPr/>
          <p:nvPr/>
        </p:nvSpPr>
        <p:spPr>
          <a:xfrm>
            <a:off x="5719519" y="5223449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0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7780AB7-5DF5-4438-AC89-ED220ABB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5930" y="4980688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40A53DB6-688B-227E-A6BB-265F50F4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134" y="4980688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AD087DAA-E143-2937-12D1-3CBE5F196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549" y="498068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30211257-EAD1-8E0B-EA10-58822314C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8279" y="4980688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314E1F52-5728-CBAA-4D47-06A4719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5289" y="3872079"/>
            <a:ext cx="914400" cy="914400"/>
          </a:xfrm>
          <a:prstGeom prst="rect">
            <a:avLst/>
          </a:prstGeom>
        </p:spPr>
      </p:pic>
      <p:pic>
        <p:nvPicPr>
          <p:cNvPr id="16" name="그래픽 15" descr="비행기 단색으로 채워진">
            <a:extLst>
              <a:ext uri="{FF2B5EF4-FFF2-40B4-BE49-F238E27FC236}">
                <a16:creationId xmlns:a16="http://schemas.microsoft.com/office/drawing/2014/main" id="{FD64BF88-F410-C345-7B20-C4253D76B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815289" y="4644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0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7D735-BCE4-0991-76DA-C4395CE20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및 제한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74178-BD6A-C78D-A4A2-C2C2AA53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, </a:t>
            </a:r>
            <a:r>
              <a:rPr lang="ko-KR" altLang="en-US" dirty="0"/>
              <a:t>메모리 </a:t>
            </a:r>
            <a:r>
              <a:rPr lang="en-US" altLang="ko-KR" dirty="0"/>
              <a:t>256MB </a:t>
            </a:r>
            <a:r>
              <a:rPr lang="ko-KR" altLang="en-US" dirty="0"/>
              <a:t>제한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FF8AF0-35BB-34D1-C63D-68CC7BF67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89876"/>
            <a:ext cx="915480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9AFAA-8251-56AE-DC41-28152B7F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조건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99FFC0-FED2-D06B-2E16-8CEE5B83E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27296"/>
            <a:ext cx="4001058" cy="2876951"/>
          </a:xfrm>
        </p:spPr>
      </p:pic>
    </p:spTree>
    <p:extLst>
      <p:ext uri="{BB962C8B-B14F-4D97-AF65-F5344CB8AC3E}">
        <p14:creationId xmlns:p14="http://schemas.microsoft.com/office/powerpoint/2010/main" val="248142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E62B-27C7-9847-BEBB-9F6A713DE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7664-3C45-CF7C-D3FC-E77A969C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이해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2804C8-6120-5E4B-E8CA-E17D12E8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2, 2, 3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Res = 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B3BC4EE-1BDF-522F-F006-392A4B819EC6}"/>
              </a:ext>
            </a:extLst>
          </p:cNvPr>
          <p:cNvGrpSpPr/>
          <p:nvPr/>
        </p:nvGrpSpPr>
        <p:grpSpPr>
          <a:xfrm>
            <a:off x="1780248" y="3487667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0254763-5769-10FD-8D1A-A26EA5659D51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D695229F-185E-EA3F-EC7B-DAF95AEFF9C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2EAD42-462B-6272-6688-45834E886697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6EB05D-2242-8203-E50F-7BDFECE7D2C2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D42AD4DB-9EAE-6769-D4D7-331C7538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352" y="4713923"/>
            <a:ext cx="914400" cy="914400"/>
          </a:xfrm>
          <a:prstGeom prst="rect">
            <a:avLst/>
          </a:prstGeom>
        </p:spPr>
      </p:pic>
      <p:pic>
        <p:nvPicPr>
          <p:cNvPr id="9" name="그래픽 8" descr="비행기 단색으로 채워진">
            <a:extLst>
              <a:ext uri="{FF2B5EF4-FFF2-40B4-BE49-F238E27FC236}">
                <a16:creationId xmlns:a16="http://schemas.microsoft.com/office/drawing/2014/main" id="{DFA03CB0-B7A0-2720-B1D1-7AA2BF5C6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4630" y="4713923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C469BB3D-A124-8577-DB85-F099F5FF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1908" y="4713923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AA3038AB-E7F0-02D2-4FC2-2B1C2E9A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01770" y="50091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0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6347D-9D5A-7D1A-7067-701085E8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83CC-5F80-420B-603A-A33C6BA0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A83DDE-3874-CF9E-F9D1-F853C69C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전체 게이트를 순회하는 방식의 경우 타임 아웃으로 실패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게이트 순회 수를 줄여야 할 필요가 있음</a:t>
            </a:r>
            <a:endParaRPr lang="en-US" altLang="ko-KR" dirty="0"/>
          </a:p>
          <a:p>
            <a:r>
              <a:rPr lang="ko-KR" altLang="en-US" dirty="0"/>
              <a:t>비행기가 도착할 게이트의 정보를 알고 있고</a:t>
            </a:r>
            <a:br>
              <a:rPr lang="en-US" altLang="ko-KR" dirty="0"/>
            </a:br>
            <a:r>
              <a:rPr lang="en-US" altLang="ko-KR" dirty="0"/>
              <a:t>[1 ~ </a:t>
            </a:r>
            <a:r>
              <a:rPr lang="ko-KR" altLang="en-US" dirty="0"/>
              <a:t>도착할 게이트</a:t>
            </a:r>
            <a:r>
              <a:rPr lang="en-US" altLang="ko-KR" dirty="0"/>
              <a:t>]</a:t>
            </a:r>
            <a:r>
              <a:rPr lang="ko-KR" altLang="en-US" dirty="0"/>
              <a:t> 까지의 범위가</a:t>
            </a:r>
            <a:r>
              <a:rPr lang="en-US" altLang="ko-KR" dirty="0"/>
              <a:t> </a:t>
            </a:r>
            <a:r>
              <a:rPr lang="ko-KR" altLang="en-US" dirty="0"/>
              <a:t>해당 비행기가 들어갈 수 있는</a:t>
            </a:r>
            <a:br>
              <a:rPr lang="en-US" altLang="ko-KR" dirty="0"/>
            </a:br>
            <a:r>
              <a:rPr lang="ko-KR" altLang="en-US" dirty="0"/>
              <a:t>공간이기에 게이트를 묶어서 순회를 줄임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4F6864B-FCC8-44E8-7EE1-1559267F6DBF}"/>
              </a:ext>
            </a:extLst>
          </p:cNvPr>
          <p:cNvGrpSpPr/>
          <p:nvPr/>
        </p:nvGrpSpPr>
        <p:grpSpPr>
          <a:xfrm>
            <a:off x="2021315" y="4357736"/>
            <a:ext cx="5420443" cy="1108609"/>
            <a:chOff x="1780248" y="3487667"/>
            <a:chExt cx="5420443" cy="110860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9557B87-4E01-D9B3-716D-52D1A16309B8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4425A8-F4A4-8B6B-1180-F242A09584C6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7324788-BDC6-775E-D0CF-978FBE684648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2EDA9F-D858-802B-AFD6-81C96068BA79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C6DE8-2D0E-3C99-F2C9-9AC0B11F2504}"/>
              </a:ext>
            </a:extLst>
          </p:cNvPr>
          <p:cNvSpPr/>
          <p:nvPr/>
        </p:nvSpPr>
        <p:spPr>
          <a:xfrm>
            <a:off x="1885444" y="4288779"/>
            <a:ext cx="2856486" cy="12380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9DE95-09E7-769D-6A03-BBC1BA62213D}"/>
              </a:ext>
            </a:extLst>
          </p:cNvPr>
          <p:cNvSpPr/>
          <p:nvPr/>
        </p:nvSpPr>
        <p:spPr>
          <a:xfrm>
            <a:off x="4774298" y="4288779"/>
            <a:ext cx="1383738" cy="123808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107E57-BCF3-74C6-DBE8-BF7D75ED742F}"/>
              </a:ext>
            </a:extLst>
          </p:cNvPr>
          <p:cNvSpPr/>
          <p:nvPr/>
        </p:nvSpPr>
        <p:spPr>
          <a:xfrm>
            <a:off x="6197532" y="4288779"/>
            <a:ext cx="1383738" cy="1238081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BA1989-22C1-B0ED-70C9-392F9135A9ED}"/>
              </a:ext>
            </a:extLst>
          </p:cNvPr>
          <p:cNvSpPr/>
          <p:nvPr/>
        </p:nvSpPr>
        <p:spPr>
          <a:xfrm>
            <a:off x="2943004" y="5600966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358463-3964-E59D-7741-32D5E1FB8797}"/>
              </a:ext>
            </a:extLst>
          </p:cNvPr>
          <p:cNvSpPr/>
          <p:nvPr/>
        </p:nvSpPr>
        <p:spPr>
          <a:xfrm>
            <a:off x="5154623" y="5600327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C16F42-2B02-4D20-96FB-B10643B78642}"/>
              </a:ext>
            </a:extLst>
          </p:cNvPr>
          <p:cNvSpPr/>
          <p:nvPr/>
        </p:nvSpPr>
        <p:spPr>
          <a:xfrm>
            <a:off x="6575909" y="5615873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0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903E-9602-96FC-323D-AFFEB50E6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17C19-146A-8A40-66F4-4010DB09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 </a:t>
            </a:r>
            <a:r>
              <a:rPr lang="en-US" altLang="ko-KR" dirty="0"/>
              <a:t>[ 1 / 2 ]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76114-AEE4-17EC-8AD6-6C751F417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</a:t>
            </a:r>
            <a:r>
              <a:rPr lang="en-US" altLang="ko-KR" dirty="0"/>
              <a:t>, 4</a:t>
            </a:r>
            <a:r>
              <a:rPr lang="ko-KR" altLang="en-US" dirty="0"/>
              <a:t>번 게이트로 </a:t>
            </a:r>
            <a:r>
              <a:rPr lang="en-US" altLang="ko-KR" dirty="0"/>
              <a:t>4 -&gt; 3</a:t>
            </a:r>
            <a:r>
              <a:rPr lang="ko-KR" altLang="en-US" dirty="0"/>
              <a:t>개로 게이트 수를 묶어 줄임</a:t>
            </a:r>
            <a:endParaRPr lang="en-US" altLang="ko-KR" dirty="0"/>
          </a:p>
          <a:p>
            <a:r>
              <a:rPr lang="ko-KR" altLang="en-US" dirty="0"/>
              <a:t>게이트가 많고 비행기가 같은 게이트로 많이 들어 올 수록 효율이 높아짐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51CC3D-C101-F437-9187-7AF4DF7C3B40}"/>
              </a:ext>
            </a:extLst>
          </p:cNvPr>
          <p:cNvGrpSpPr/>
          <p:nvPr/>
        </p:nvGrpSpPr>
        <p:grpSpPr>
          <a:xfrm>
            <a:off x="1908027" y="3370511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818A00-B404-1B41-D0F2-B0A17C2E7A5E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F6E805-05B1-8FAC-E29B-7A42776358B5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2275CB2-4F0D-CCA2-1EE8-3D195D50A055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AE971AA-A60D-AE6D-4DD6-86F999D1E17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777D3D-49E5-8E20-D258-BB4061965245}"/>
              </a:ext>
            </a:extLst>
          </p:cNvPr>
          <p:cNvSpPr/>
          <p:nvPr/>
        </p:nvSpPr>
        <p:spPr>
          <a:xfrm>
            <a:off x="1653878" y="3249130"/>
            <a:ext cx="297476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4A60FC-DACE-09D1-DAE8-84240ED64C44}"/>
              </a:ext>
            </a:extLst>
          </p:cNvPr>
          <p:cNvSpPr/>
          <p:nvPr/>
        </p:nvSpPr>
        <p:spPr>
          <a:xfrm>
            <a:off x="4661010" y="3249130"/>
            <a:ext cx="1383738" cy="13513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029FD6-A088-3841-830D-3C55B3BE2AA0}"/>
              </a:ext>
            </a:extLst>
          </p:cNvPr>
          <p:cNvSpPr/>
          <p:nvPr/>
        </p:nvSpPr>
        <p:spPr>
          <a:xfrm>
            <a:off x="6084244" y="3249130"/>
            <a:ext cx="1383738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8C64A-B596-4F78-221A-7C4D757A7185}"/>
              </a:ext>
            </a:extLst>
          </p:cNvPr>
          <p:cNvSpPr/>
          <p:nvPr/>
        </p:nvSpPr>
        <p:spPr>
          <a:xfrm>
            <a:off x="2856488" y="4782396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366145-0344-3681-9818-4C1452FC18AF}"/>
              </a:ext>
            </a:extLst>
          </p:cNvPr>
          <p:cNvSpPr/>
          <p:nvPr/>
        </p:nvSpPr>
        <p:spPr>
          <a:xfrm>
            <a:off x="5041335" y="4794846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B95BB5-6953-FD94-9891-8FAF2325EC60}"/>
              </a:ext>
            </a:extLst>
          </p:cNvPr>
          <p:cNvSpPr/>
          <p:nvPr/>
        </p:nvSpPr>
        <p:spPr>
          <a:xfrm>
            <a:off x="6462621" y="4816875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39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AD231-4836-0129-9B8E-97F66F37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6900-4468-109A-E2F8-045FBAF3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구현 </a:t>
            </a:r>
            <a:r>
              <a:rPr lang="en-US" altLang="ko-KR" dirty="0"/>
              <a:t>[ 2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D8C8C-DAC6-AA40-E0F7-1260C6B1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</a:t>
            </a:r>
            <a:r>
              <a:rPr lang="en-US" altLang="ko-KR" dirty="0">
                <a:highlight>
                  <a:srgbClr val="FFFF00"/>
                </a:highlight>
              </a:rPr>
              <a:t>2, 2, 3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en-US" altLang="ko-KR" dirty="0"/>
              <a:t>, 4, 4 ]</a:t>
            </a:r>
          </a:p>
          <a:p>
            <a:r>
              <a:rPr lang="en-US" altLang="ko-KR" dirty="0"/>
              <a:t>Gate 1~2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Gate 3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개 그 이후로는 더 들어 올 수 없어 </a:t>
            </a:r>
            <a:r>
              <a:rPr lang="en-US" altLang="ko-KR" dirty="0"/>
              <a:t>3</a:t>
            </a:r>
            <a:r>
              <a:rPr lang="ko-KR" altLang="en-US" dirty="0"/>
              <a:t>개가 정답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245918-AD09-C8AB-B19C-329B41BE54F8}"/>
              </a:ext>
            </a:extLst>
          </p:cNvPr>
          <p:cNvGrpSpPr/>
          <p:nvPr/>
        </p:nvGrpSpPr>
        <p:grpSpPr>
          <a:xfrm>
            <a:off x="2045592" y="3637548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7FA2A5F-D70D-CCD3-3B88-F9470998A88B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C081E7-B013-A3DB-12E7-FA7D351235BE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485496-B4DC-8DCA-1AD0-5AF0AF5EF4DB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36118D5-6B9A-8F71-20DD-AA36437FAE4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C297B9-AE7A-DD86-2B98-DA37FE14F3FE}"/>
              </a:ext>
            </a:extLst>
          </p:cNvPr>
          <p:cNvSpPr/>
          <p:nvPr/>
        </p:nvSpPr>
        <p:spPr>
          <a:xfrm>
            <a:off x="1791443" y="3516167"/>
            <a:ext cx="2974764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F6DEB7-6F07-7421-EBE4-230CF4DA2178}"/>
              </a:ext>
            </a:extLst>
          </p:cNvPr>
          <p:cNvSpPr/>
          <p:nvPr/>
        </p:nvSpPr>
        <p:spPr>
          <a:xfrm>
            <a:off x="4798575" y="3516167"/>
            <a:ext cx="1383738" cy="13513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6EBDD4-A69A-0490-6119-33E5593D31C3}"/>
              </a:ext>
            </a:extLst>
          </p:cNvPr>
          <p:cNvSpPr/>
          <p:nvPr/>
        </p:nvSpPr>
        <p:spPr>
          <a:xfrm>
            <a:off x="6221809" y="3516167"/>
            <a:ext cx="1383738" cy="135137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797B89-8818-8ABF-F467-9F63755A8EF7}"/>
              </a:ext>
            </a:extLst>
          </p:cNvPr>
          <p:cNvSpPr/>
          <p:nvPr/>
        </p:nvSpPr>
        <p:spPr>
          <a:xfrm>
            <a:off x="2994053" y="5049433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9D833F-C905-FF2F-FA94-24DEA5D0068D}"/>
              </a:ext>
            </a:extLst>
          </p:cNvPr>
          <p:cNvSpPr/>
          <p:nvPr/>
        </p:nvSpPr>
        <p:spPr>
          <a:xfrm>
            <a:off x="5178900" y="5061883"/>
            <a:ext cx="623087" cy="436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5844A2-0612-FB9A-576B-6D4D185171E9}"/>
              </a:ext>
            </a:extLst>
          </p:cNvPr>
          <p:cNvSpPr/>
          <p:nvPr/>
        </p:nvSpPr>
        <p:spPr>
          <a:xfrm>
            <a:off x="6600186" y="5083912"/>
            <a:ext cx="623087" cy="4369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9A1253BD-55B9-1DB3-62AF-D35E24F4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194" y="4988918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8E411C2D-36FD-475B-69AA-C0EFFF4E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241" y="4965105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EF8DB257-9191-F06C-AB58-CD96D23C6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548" y="4988918"/>
            <a:ext cx="914400" cy="914400"/>
          </a:xfrm>
          <a:prstGeom prst="rect">
            <a:avLst/>
          </a:prstGeom>
        </p:spPr>
      </p:pic>
      <p:pic>
        <p:nvPicPr>
          <p:cNvPr id="18" name="그래픽 17" descr="비행기 단색으로 채워진">
            <a:extLst>
              <a:ext uri="{FF2B5EF4-FFF2-40B4-BE49-F238E27FC236}">
                <a16:creationId xmlns:a16="http://schemas.microsoft.com/office/drawing/2014/main" id="{9D7D9FEA-8B47-752F-1DA1-AACCDE9F0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356491" y="48675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CB2D-7F7B-402B-46B5-0937A262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67E1-8DFF-925E-F14C-A2D75A53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1 [ 1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D3A71-D3C5-DEA7-D631-14EA6B8E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제일 마지막 게이트로만 비행기가 들어오는 경우로 가정하면</a:t>
            </a:r>
            <a:endParaRPr lang="en-US" altLang="ko-KR" dirty="0"/>
          </a:p>
          <a:p>
            <a:r>
              <a:rPr lang="en-US" altLang="ko-KR" dirty="0"/>
              <a:t>1 ~ 4</a:t>
            </a:r>
            <a:r>
              <a:rPr lang="ko-KR" altLang="en-US" dirty="0"/>
              <a:t>번 게이트로 묶어서 게이트 </a:t>
            </a:r>
            <a:r>
              <a:rPr lang="en-US" altLang="ko-KR" dirty="0"/>
              <a:t>1</a:t>
            </a:r>
            <a:r>
              <a:rPr lang="ko-KR" altLang="en-US" dirty="0"/>
              <a:t>개로 관리</a:t>
            </a:r>
            <a:endParaRPr lang="en-US" altLang="ko-KR" dirty="0"/>
          </a:p>
          <a:p>
            <a:r>
              <a:rPr lang="en-US" altLang="ko-KR" dirty="0"/>
              <a:t>G = 4, P = 6 </a:t>
            </a:r>
          </a:p>
          <a:p>
            <a:r>
              <a:rPr lang="en-US" altLang="ko-KR" dirty="0" err="1"/>
              <a:t>P_list</a:t>
            </a:r>
            <a:r>
              <a:rPr lang="en-US" altLang="ko-KR" dirty="0"/>
              <a:t> = [ 4, 4, 4, 4, 4, 4 ]</a:t>
            </a:r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779179-4DDC-89DA-6979-E39D930C844F}"/>
              </a:ext>
            </a:extLst>
          </p:cNvPr>
          <p:cNvGrpSpPr/>
          <p:nvPr/>
        </p:nvGrpSpPr>
        <p:grpSpPr>
          <a:xfrm>
            <a:off x="1948487" y="4139253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C226446-EA96-AEC7-DCBA-416A04BF8DE9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EF362-732E-3A86-BA4C-9CE0CFFA89CD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B615CF3-5D75-FB60-7B63-A40F4DA2ADF6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180E5F5-4F19-3CC9-518F-18BE23A42C9D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71C32-760D-C100-03A0-564BFEBDEF47}"/>
              </a:ext>
            </a:extLst>
          </p:cNvPr>
          <p:cNvSpPr/>
          <p:nvPr/>
        </p:nvSpPr>
        <p:spPr>
          <a:xfrm>
            <a:off x="1694337" y="4017872"/>
            <a:ext cx="5823163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2140C1-F4B1-3A14-F750-D7495CF9726B}"/>
              </a:ext>
            </a:extLst>
          </p:cNvPr>
          <p:cNvSpPr/>
          <p:nvPr/>
        </p:nvSpPr>
        <p:spPr>
          <a:xfrm>
            <a:off x="4199956" y="5466345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36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60CCC-1694-6837-8F89-72A97D5C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BF992-94F2-1FBA-18BC-985B5546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 검토 </a:t>
            </a:r>
            <a:r>
              <a:rPr lang="en-US" altLang="ko-KR" dirty="0"/>
              <a:t>1 [ 2 / 2 ]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135DF-0AF9-7698-D846-BBD89FC5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이렇게 처리하면 </a:t>
            </a:r>
            <a:r>
              <a:rPr lang="en-US" altLang="ko-KR" dirty="0"/>
              <a:t>[1~4</a:t>
            </a:r>
            <a:r>
              <a:rPr lang="ko-KR" altLang="en-US" dirty="0"/>
              <a:t>번 게이트</a:t>
            </a:r>
            <a:r>
              <a:rPr lang="en-US" altLang="ko-KR" dirty="0"/>
              <a:t>]</a:t>
            </a:r>
            <a:r>
              <a:rPr lang="ko-KR" altLang="en-US" dirty="0"/>
              <a:t>로만 접근하면 되기에</a:t>
            </a:r>
            <a:br>
              <a:rPr lang="en-US" altLang="ko-KR" dirty="0"/>
            </a:br>
            <a:r>
              <a:rPr lang="ko-KR" altLang="en-US" dirty="0"/>
              <a:t>각 게이트를 순회하며 공간이 있는지</a:t>
            </a:r>
            <a:r>
              <a:rPr lang="en-US" altLang="ko-KR" dirty="0"/>
              <a:t> </a:t>
            </a:r>
            <a:r>
              <a:rPr lang="ko-KR" altLang="en-US" dirty="0"/>
              <a:t>파악할 필요가 없어짐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Res = 4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96CB92-FBEA-A9FF-57FC-5CF3EF9F370C}"/>
              </a:ext>
            </a:extLst>
          </p:cNvPr>
          <p:cNvGrpSpPr/>
          <p:nvPr/>
        </p:nvGrpSpPr>
        <p:grpSpPr>
          <a:xfrm>
            <a:off x="1859474" y="3718331"/>
            <a:ext cx="5420443" cy="1108609"/>
            <a:chOff x="1780248" y="3487667"/>
            <a:chExt cx="5420443" cy="110860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F288DA7-8E6F-6CBF-18B4-8CCA26EC6EF4}"/>
                </a:ext>
              </a:extLst>
            </p:cNvPr>
            <p:cNvSpPr/>
            <p:nvPr/>
          </p:nvSpPr>
          <p:spPr>
            <a:xfrm>
              <a:off x="1780248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Gate1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5B981A5-B611-286C-1064-2F5FECBA4922}"/>
                </a:ext>
              </a:extLst>
            </p:cNvPr>
            <p:cNvSpPr/>
            <p:nvPr/>
          </p:nvSpPr>
          <p:spPr>
            <a:xfrm>
              <a:off x="3217526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Gate2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D2A0DC2-CA97-3467-8B49-63F647B6D55A}"/>
                </a:ext>
              </a:extLst>
            </p:cNvPr>
            <p:cNvSpPr/>
            <p:nvPr/>
          </p:nvSpPr>
          <p:spPr>
            <a:xfrm>
              <a:off x="4654804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Gate3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B482B3D-E7AA-9FB2-EA81-88C34D9687C5}"/>
                </a:ext>
              </a:extLst>
            </p:cNvPr>
            <p:cNvSpPr/>
            <p:nvPr/>
          </p:nvSpPr>
          <p:spPr>
            <a:xfrm>
              <a:off x="6092082" y="3487667"/>
              <a:ext cx="1108609" cy="110860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Gate4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8F4241-5535-F3A3-3C43-C9535F83ACAB}"/>
              </a:ext>
            </a:extLst>
          </p:cNvPr>
          <p:cNvSpPr/>
          <p:nvPr/>
        </p:nvSpPr>
        <p:spPr>
          <a:xfrm>
            <a:off x="1605324" y="3596950"/>
            <a:ext cx="5823163" cy="135137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6D7A23-C1BE-5BF8-4316-8D66DACFFB6C}"/>
              </a:ext>
            </a:extLst>
          </p:cNvPr>
          <p:cNvSpPr/>
          <p:nvPr/>
        </p:nvSpPr>
        <p:spPr>
          <a:xfrm>
            <a:off x="4110943" y="5045423"/>
            <a:ext cx="623087" cy="4369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10" name="그래픽 9" descr="비행기 단색으로 채워진">
            <a:extLst>
              <a:ext uri="{FF2B5EF4-FFF2-40B4-BE49-F238E27FC236}">
                <a16:creationId xmlns:a16="http://schemas.microsoft.com/office/drawing/2014/main" id="{E4336550-12C1-7055-248D-6415D31A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1212" y="5086087"/>
            <a:ext cx="914400" cy="914400"/>
          </a:xfrm>
          <a:prstGeom prst="rect">
            <a:avLst/>
          </a:prstGeom>
        </p:spPr>
      </p:pic>
      <p:pic>
        <p:nvPicPr>
          <p:cNvPr id="11" name="그래픽 10" descr="비행기 단색으로 채워진">
            <a:extLst>
              <a:ext uri="{FF2B5EF4-FFF2-40B4-BE49-F238E27FC236}">
                <a16:creationId xmlns:a16="http://schemas.microsoft.com/office/drawing/2014/main" id="{11D7D2A3-C982-EAC5-8857-5CBD0F7D3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182" y="5090479"/>
            <a:ext cx="914400" cy="914400"/>
          </a:xfrm>
          <a:prstGeom prst="rect">
            <a:avLst/>
          </a:prstGeom>
        </p:spPr>
      </p:pic>
      <p:pic>
        <p:nvPicPr>
          <p:cNvPr id="12" name="그래픽 11" descr="비행기 단색으로 채워진">
            <a:extLst>
              <a:ext uri="{FF2B5EF4-FFF2-40B4-BE49-F238E27FC236}">
                <a16:creationId xmlns:a16="http://schemas.microsoft.com/office/drawing/2014/main" id="{14806C42-CA49-72D5-C86E-F8F337032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3927" y="5086087"/>
            <a:ext cx="914400" cy="914400"/>
          </a:xfrm>
          <a:prstGeom prst="rect">
            <a:avLst/>
          </a:prstGeom>
        </p:spPr>
      </p:pic>
      <p:pic>
        <p:nvPicPr>
          <p:cNvPr id="13" name="그래픽 12" descr="비행기 단색으로 채워진">
            <a:extLst>
              <a:ext uri="{FF2B5EF4-FFF2-40B4-BE49-F238E27FC236}">
                <a16:creationId xmlns:a16="http://schemas.microsoft.com/office/drawing/2014/main" id="{CA3D4FF9-247C-E2FF-5E88-A9107506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380" y="5086087"/>
            <a:ext cx="914400" cy="914400"/>
          </a:xfrm>
          <a:prstGeom prst="rect">
            <a:avLst/>
          </a:prstGeom>
        </p:spPr>
      </p:pic>
      <p:pic>
        <p:nvPicPr>
          <p:cNvPr id="14" name="그래픽 13" descr="비행기 단색으로 채워진">
            <a:extLst>
              <a:ext uri="{FF2B5EF4-FFF2-40B4-BE49-F238E27FC236}">
                <a16:creationId xmlns:a16="http://schemas.microsoft.com/office/drawing/2014/main" id="{CCE73943-5953-7355-D6A7-5470B572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4470" y="4135244"/>
            <a:ext cx="914400" cy="914400"/>
          </a:xfrm>
          <a:prstGeom prst="rect">
            <a:avLst/>
          </a:prstGeom>
        </p:spPr>
      </p:pic>
      <p:pic>
        <p:nvPicPr>
          <p:cNvPr id="16" name="그래픽 15" descr="비행기 단색으로 채워진">
            <a:extLst>
              <a:ext uri="{FF2B5EF4-FFF2-40B4-BE49-F238E27FC236}">
                <a16:creationId xmlns:a16="http://schemas.microsoft.com/office/drawing/2014/main" id="{6B102052-1F28-89A8-9807-D16EC494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4470" y="48839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045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345</TotalTime>
  <Words>545</Words>
  <Application>Microsoft Office PowerPoint</Application>
  <PresentationFormat>와이드스크린</PresentationFormat>
  <Paragraphs>110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갤러리</vt:lpstr>
      <vt:lpstr>백준 공항 문제</vt:lpstr>
      <vt:lpstr>문제 및 제한 조건</vt:lpstr>
      <vt:lpstr>입출력 조건</vt:lpstr>
      <vt:lpstr>문제 이해</vt:lpstr>
      <vt:lpstr>문제 해결 아이디어</vt:lpstr>
      <vt:lpstr>아이디어 구현 [ 1 / 2 ] </vt:lpstr>
      <vt:lpstr>아이디어 구현 [ 2 / 2 ]</vt:lpstr>
      <vt:lpstr>아이디어 검토 1 [ 1 / 2 ]</vt:lpstr>
      <vt:lpstr>아이디어 검토 1 [ 2 / 2 ]</vt:lpstr>
      <vt:lpstr>아이디어 검토 2 [ 1 / 4 ]</vt:lpstr>
      <vt:lpstr>아이디어 검토 2 [ 2 / 5 ]</vt:lpstr>
      <vt:lpstr>아이디어 검토 2 [ 3 / 5 ]</vt:lpstr>
      <vt:lpstr>아이디어 검토 2 [ 4 / 5 ]</vt:lpstr>
      <vt:lpstr>아이디어 검토 2 [ 5 / 5 ]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MyungSoo Kim</dc:creator>
  <cp:lastModifiedBy>MyungSoo Kim</cp:lastModifiedBy>
  <cp:revision>65</cp:revision>
  <dcterms:created xsi:type="dcterms:W3CDTF">2025-05-04T02:52:25Z</dcterms:created>
  <dcterms:modified xsi:type="dcterms:W3CDTF">2025-05-04T08:39:41Z</dcterms:modified>
</cp:coreProperties>
</file>