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92" r:id="rId4"/>
    <p:sldId id="293" r:id="rId5"/>
    <p:sldId id="294" r:id="rId6"/>
    <p:sldId id="297" r:id="rId7"/>
    <p:sldId id="298" r:id="rId8"/>
    <p:sldId id="29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1FA37-FA54-4F07-8851-9530BB841B79}" v="1" dt="2021-11-26T11:19:42.130"/>
    <p1510:client id="{1784F77F-6228-4F7A-A157-48790472711E}" v="1494" dt="2021-11-19T15:43:56.096"/>
    <p1510:client id="{2AC5ABA4-A115-4C56-A46B-C32AB92D645A}" v="32" dt="2021-12-13T09:34:58.802"/>
    <p1510:client id="{66D5752F-F6BC-4E2A-A4FD-2AF7E7793B5B}" v="324" dt="2021-12-25T10:52:38.248"/>
    <p1510:client id="{69B72473-B543-4440-B4B3-4B9175F832CF}" v="4" dt="2021-11-15T02:07:52.655"/>
    <p1510:client id="{78A234A9-5E48-487B-A12C-771B41568DB8}" v="2122" dt="2021-11-10T11:27:37.735"/>
    <p1510:client id="{8EE3420C-4B92-4CF3-8098-6DB69FFCDD29}" v="913" dt="2021-11-26T18:44:32.454"/>
    <p1510:client id="{9E79A29E-92FB-4BC1-B38D-D629B3D17E86}" v="248" dt="2021-11-26T11:27:01.333"/>
    <p1510:client id="{A578F2D2-0CF3-4FFC-99E5-0C4A2F640BA6}" v="310" dt="2021-11-26T11:19:31.423"/>
    <p1510:client id="{BCF12D6F-1609-4A93-839C-C2C109A0E31A}" v="1544" dt="2021-12-11T18:11:57.110"/>
    <p1510:client id="{C2C694FA-5F9B-468A-B3C1-8262237086EB}" v="560" dt="2021-11-18T18:01:40.825"/>
    <p1510:client id="{DE7ACAC6-2034-4419-B33B-839DA1C7643D}" v="25" dt="2021-12-13T09:32:34.274"/>
    <p1510:client id="{EBCFD55C-4D66-4E91-809D-1A3D1E02FB85}" v="19" dt="2021-12-12T11:08:53.416"/>
    <p1510:client id="{FA52295C-1784-4B2E-8617-6A64AC49D25A}" v="49" dt="2021-11-10T08:20:36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백준 - </a:t>
            </a:r>
            <a:r>
              <a:rPr lang="en-US" altLang="ko-KR" dirty="0">
                <a:ea typeface="맑은 고딕"/>
              </a:rPr>
              <a:t>3109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알고리즘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빵집 </a:t>
            </a:r>
            <a:r>
              <a:rPr lang="en-US" altLang="ko-KR" dirty="0">
                <a:ea typeface="맑은 고딕"/>
              </a:rPr>
              <a:t>( DFS 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413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1B625F-B2CA-482C-B51C-49EE9A71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486B4C-75D5-4476-A1FB-4057A600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6" y="871655"/>
            <a:ext cx="7957308" cy="57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6A4B-8843-AD81-5A0B-C7981FEC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22CA2584-D19C-44B5-E3BC-26C7E0EDA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입력 및 초기 변수 설정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BA2450E-449D-1331-419A-E045B3C4C7EC}"/>
              </a:ext>
            </a:extLst>
          </p:cNvPr>
          <p:cNvSpPr txBox="1">
            <a:spLocks/>
          </p:cNvSpPr>
          <p:nvPr/>
        </p:nvSpPr>
        <p:spPr>
          <a:xfrm>
            <a:off x="6096000" y="871655"/>
            <a:ext cx="5865341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ea typeface="맑은 고딕"/>
              </a:rPr>
              <a:t>R, C = </a:t>
            </a:r>
            <a:r>
              <a:rPr lang="en-US" altLang="ko-KR" sz="1400" dirty="0" err="1">
                <a:ea typeface="맑은 고딕"/>
              </a:rPr>
              <a:t>pipe_map</a:t>
            </a:r>
            <a:r>
              <a:rPr lang="ko-KR" altLang="en-US" sz="1400" dirty="0">
                <a:ea typeface="맑은 고딕"/>
              </a:rPr>
              <a:t>의 세로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가로 크기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pipe_map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ko-KR" altLang="en-US" sz="1400" dirty="0">
                <a:ea typeface="맑은 고딕"/>
              </a:rPr>
              <a:t>작업을 수행 할 지도 정보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dirs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ko-KR" altLang="en-US" sz="1400" dirty="0">
                <a:ea typeface="맑은 고딕"/>
              </a:rPr>
              <a:t>이동 할 수 있는 방향 </a:t>
            </a:r>
            <a:r>
              <a:rPr lang="en-US" altLang="ko-KR" sz="1400" dirty="0">
                <a:ea typeface="맑은 고딕"/>
              </a:rPr>
              <a:t>3</a:t>
            </a:r>
            <a:r>
              <a:rPr lang="ko-KR" altLang="en-US" sz="1400" dirty="0">
                <a:ea typeface="맑은 고딕"/>
              </a:rPr>
              <a:t>개에 대한 좌표 오프셋 값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         ( </a:t>
            </a:r>
            <a:r>
              <a:rPr lang="ko-KR" altLang="en-US" sz="1400" dirty="0">
                <a:ea typeface="맑은 고딕"/>
              </a:rPr>
              <a:t>우상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우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 err="1">
                <a:ea typeface="맑은 고딕"/>
              </a:rPr>
              <a:t>우하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)</a:t>
            </a: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end_check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ko-KR" altLang="en-US" sz="1400" dirty="0">
                <a:ea typeface="맑은 고딕"/>
              </a:rPr>
              <a:t>해당 시작점에서 끝까지 도달 했는지를 확인하여 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                 </a:t>
            </a:r>
            <a:r>
              <a:rPr lang="ko-KR" altLang="en-US" sz="1400" dirty="0">
                <a:ea typeface="맑은 고딕"/>
              </a:rPr>
              <a:t>기록하기 위한 변수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res = </a:t>
            </a:r>
            <a:r>
              <a:rPr lang="ko-KR" altLang="en-US" sz="1400" dirty="0">
                <a:ea typeface="맑은 고딕"/>
              </a:rPr>
              <a:t>파이프라인 개수를 누적하여 담기 위한 변수</a:t>
            </a:r>
            <a:endParaRPr lang="en-US" altLang="ko-KR" sz="1400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2F9BF-3512-4DC6-9FC3-4F285FD9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" y="871655"/>
            <a:ext cx="5633184" cy="10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0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E1737-A55F-E223-0C82-40EB3CE6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92F8B660-9E6F-3D73-4D3C-D175A43BB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메인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FA0C999-C64F-0455-A3E8-439004768725}"/>
              </a:ext>
            </a:extLst>
          </p:cNvPr>
          <p:cNvSpPr txBox="1">
            <a:spLocks/>
          </p:cNvSpPr>
          <p:nvPr/>
        </p:nvSpPr>
        <p:spPr>
          <a:xfrm>
            <a:off x="3435410" y="871654"/>
            <a:ext cx="8525932" cy="590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ea typeface="맑은 고딕"/>
              </a:rPr>
              <a:t>시작 점 만큼 </a:t>
            </a:r>
            <a:r>
              <a:rPr lang="en-US" altLang="ko-KR" sz="1400" dirty="0">
                <a:ea typeface="맑은 고딕"/>
              </a:rPr>
              <a:t>for</a:t>
            </a:r>
            <a:r>
              <a:rPr lang="ko-KR" altLang="en-US" sz="1400" dirty="0">
                <a:ea typeface="맑은 고딕"/>
              </a:rPr>
              <a:t>문을 돌리고 각 시작 점에서 한번씩 출발 시킴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시작 점을 </a:t>
            </a:r>
            <a:r>
              <a:rPr lang="en-US" altLang="ko-KR" sz="1400" dirty="0">
                <a:ea typeface="맑은 고딕"/>
              </a:rPr>
              <a:t>x</a:t>
            </a:r>
            <a:r>
              <a:rPr lang="ko-KR" altLang="en-US" sz="1400" dirty="0">
                <a:ea typeface="맑은 고딕"/>
              </a:rPr>
              <a:t>로 표시하는 것은 불필요 하나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디버깅을 위해 넣어 놨던 소스임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start</a:t>
            </a:r>
            <a:r>
              <a:rPr lang="ko-KR" altLang="en-US" sz="1400" dirty="0">
                <a:ea typeface="맑은 고딕"/>
              </a:rPr>
              <a:t>위치에서 </a:t>
            </a:r>
            <a:r>
              <a:rPr lang="en-US" altLang="ko-KR" sz="1400" dirty="0">
                <a:ea typeface="맑은 고딕"/>
              </a:rPr>
              <a:t>0</a:t>
            </a:r>
            <a:r>
              <a:rPr lang="ko-KR" altLang="en-US" sz="1400" dirty="0">
                <a:ea typeface="맑은 고딕"/>
              </a:rPr>
              <a:t>번 </a:t>
            </a:r>
            <a:r>
              <a:rPr lang="en-US" altLang="ko-KR" sz="1400" dirty="0">
                <a:ea typeface="맑은 고딕"/>
              </a:rPr>
              <a:t>depth </a:t>
            </a:r>
            <a:r>
              <a:rPr lang="ko-KR" altLang="en-US" sz="1400" dirty="0">
                <a:ea typeface="맑은 고딕"/>
              </a:rPr>
              <a:t>시작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r>
              <a:rPr lang="ko-KR" altLang="en-US" sz="1400" dirty="0">
                <a:ea typeface="맑은 고딕"/>
              </a:rPr>
              <a:t>마지막 </a:t>
            </a:r>
            <a:r>
              <a:rPr lang="en-US" altLang="ko-KR" sz="1400" dirty="0">
                <a:ea typeface="맑은 고딕"/>
              </a:rPr>
              <a:t>start</a:t>
            </a:r>
            <a:r>
              <a:rPr lang="ko-KR" altLang="en-US" sz="1400" dirty="0">
                <a:ea typeface="맑은 고딕"/>
              </a:rPr>
              <a:t>는 </a:t>
            </a:r>
            <a:r>
              <a:rPr lang="en-US" altLang="ko-KR" sz="1400" dirty="0" err="1">
                <a:ea typeface="맑은 고딕"/>
              </a:rPr>
              <a:t>end_check</a:t>
            </a:r>
            <a:r>
              <a:rPr lang="ko-KR" altLang="en-US" sz="1400" dirty="0">
                <a:ea typeface="맑은 고딕"/>
              </a:rPr>
              <a:t>를 위한 시작점 값임</a:t>
            </a:r>
            <a:endParaRPr lang="en-US" altLang="ko-KR" sz="1400" dirty="0"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DB1B13-4D89-4CF4-905C-1EB73609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" y="871654"/>
            <a:ext cx="2888597" cy="14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2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BFD5D-2406-3929-7B7F-ED3745C3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974F6F67-E0E5-FB92-FFF5-63BE7146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DFS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527F631-3842-838F-2593-FCE8EBCF0093}"/>
              </a:ext>
            </a:extLst>
          </p:cNvPr>
          <p:cNvSpPr txBox="1">
            <a:spLocks/>
          </p:cNvSpPr>
          <p:nvPr/>
        </p:nvSpPr>
        <p:spPr>
          <a:xfrm>
            <a:off x="228659" y="3563596"/>
            <a:ext cx="11752545" cy="32167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ea typeface="맑은 고딕"/>
              </a:rPr>
              <a:t>DFS</a:t>
            </a:r>
            <a:r>
              <a:rPr lang="ko-KR" altLang="en-US" sz="1400" dirty="0">
                <a:ea typeface="맑은 고딕"/>
              </a:rPr>
              <a:t>의 기본을 따라 시작 위치에 탈출문을 작성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depth</a:t>
            </a:r>
            <a:r>
              <a:rPr lang="ko-KR" altLang="en-US" sz="1400" dirty="0">
                <a:ea typeface="맑은 고딕"/>
              </a:rPr>
              <a:t>가 </a:t>
            </a:r>
            <a:r>
              <a:rPr lang="en-US" altLang="ko-KR" sz="1400" dirty="0">
                <a:ea typeface="맑은 고딕"/>
              </a:rPr>
              <a:t>C-1 </a:t>
            </a:r>
            <a:r>
              <a:rPr lang="ko-KR" altLang="en-US" sz="1400" dirty="0">
                <a:ea typeface="맑은 고딕"/>
              </a:rPr>
              <a:t>즉 우측 방향으로 끝까지 왔는지를 체크하여 탈출 할지 말지를 결정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A3333D-D33B-4BCC-A3F7-2A1D0C53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9" y="777615"/>
            <a:ext cx="1083143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4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BFD5D-2406-3929-7B7F-ED3745C3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974F6F67-E0E5-FB92-FFF5-63BE7146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DFS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527F631-3842-838F-2593-FCE8EBCF0093}"/>
              </a:ext>
            </a:extLst>
          </p:cNvPr>
          <p:cNvSpPr txBox="1">
            <a:spLocks/>
          </p:cNvSpPr>
          <p:nvPr/>
        </p:nvSpPr>
        <p:spPr>
          <a:xfrm>
            <a:off x="228659" y="2315910"/>
            <a:ext cx="11752545" cy="44644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ea typeface="맑은 고딕"/>
              </a:rPr>
              <a:t>DFS</a:t>
            </a:r>
            <a:r>
              <a:rPr lang="ko-KR" altLang="en-US" sz="1400" dirty="0">
                <a:ea typeface="맑은 고딕"/>
              </a:rPr>
              <a:t>의 기본을 따라 시작 위치에 탈출문을 작성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깊이</a:t>
            </a:r>
            <a:r>
              <a:rPr lang="en-US" altLang="ko-KR" sz="1400" dirty="0">
                <a:ea typeface="맑은 고딕"/>
              </a:rPr>
              <a:t>(depth)</a:t>
            </a:r>
            <a:r>
              <a:rPr lang="ko-KR" altLang="en-US" sz="1400" dirty="0">
                <a:ea typeface="맑은 고딕"/>
              </a:rPr>
              <a:t>가 </a:t>
            </a:r>
            <a:r>
              <a:rPr lang="en-US" altLang="ko-KR" sz="1400" dirty="0">
                <a:ea typeface="맑은 고딕"/>
              </a:rPr>
              <a:t>C-1 </a:t>
            </a:r>
            <a:r>
              <a:rPr lang="ko-KR" altLang="en-US" sz="1400" dirty="0">
                <a:ea typeface="맑은 고딕"/>
              </a:rPr>
              <a:t>즉 우측 방향으로 끝까지 왔는지를 체크하여 탈출 할지 말지를 결정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만약 끝까지 왔다면 해당 시작점에서 끝까지 도달 했다는 의미이기에 </a:t>
            </a:r>
            <a:r>
              <a:rPr lang="en-US" altLang="ko-KR" sz="1400" dirty="0">
                <a:ea typeface="맑은 고딕"/>
              </a:rPr>
              <a:t>res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en-US" altLang="ko-KR" sz="1400" dirty="0">
                <a:ea typeface="맑은 고딕"/>
              </a:rPr>
              <a:t>1 </a:t>
            </a:r>
            <a:r>
              <a:rPr lang="ko-KR" altLang="en-US" sz="1400" dirty="0">
                <a:ea typeface="맑은 고딕"/>
              </a:rPr>
              <a:t>올리고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해당 시작점</a:t>
            </a:r>
            <a:r>
              <a:rPr lang="en-US" altLang="ko-KR" sz="1400" dirty="0">
                <a:ea typeface="맑은 고딕"/>
              </a:rPr>
              <a:t>(</a:t>
            </a:r>
            <a:r>
              <a:rPr lang="en-US" altLang="ko-KR" sz="1400" dirty="0" err="1">
                <a:ea typeface="맑은 고딕"/>
              </a:rPr>
              <a:t>sp</a:t>
            </a:r>
            <a:r>
              <a:rPr lang="en-US" altLang="ko-KR" sz="1400" dirty="0">
                <a:ea typeface="맑은 고딕"/>
              </a:rPr>
              <a:t>)</a:t>
            </a:r>
            <a:r>
              <a:rPr lang="ko-KR" altLang="en-US" sz="1400" dirty="0">
                <a:ea typeface="맑은 고딕"/>
              </a:rPr>
              <a:t>의 </a:t>
            </a:r>
            <a:r>
              <a:rPr lang="en-US" altLang="ko-KR" sz="1400" dirty="0" err="1">
                <a:ea typeface="맑은 고딕"/>
              </a:rPr>
              <a:t>end_check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en-US" altLang="ko-KR" sz="1400" dirty="0">
                <a:ea typeface="맑은 고딕"/>
              </a:rPr>
              <a:t>True</a:t>
            </a:r>
            <a:r>
              <a:rPr lang="ko-KR" altLang="en-US" sz="1400" dirty="0">
                <a:ea typeface="맑은 고딕"/>
              </a:rPr>
              <a:t>로 설정함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아직 끝까지 오지 않았다면 </a:t>
            </a:r>
            <a:r>
              <a:rPr lang="en-US" altLang="ko-KR" sz="1400" dirty="0">
                <a:ea typeface="맑은 고딕"/>
              </a:rPr>
              <a:t>DFS </a:t>
            </a:r>
            <a:r>
              <a:rPr lang="ko-KR" altLang="en-US" sz="1400" dirty="0">
                <a:ea typeface="맑은 고딕"/>
              </a:rPr>
              <a:t>회귀 동작을 수행함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F897E1-CB72-4555-96E9-B7FE4454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9" y="871655"/>
            <a:ext cx="205768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BFD5D-2406-3929-7B7F-ED3745C3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974F6F67-E0E5-FB92-FFF5-63BE7146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DFS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527F631-3842-838F-2593-FCE8EBCF0093}"/>
              </a:ext>
            </a:extLst>
          </p:cNvPr>
          <p:cNvSpPr txBox="1">
            <a:spLocks/>
          </p:cNvSpPr>
          <p:nvPr/>
        </p:nvSpPr>
        <p:spPr>
          <a:xfrm>
            <a:off x="228659" y="2230452"/>
            <a:ext cx="11752545" cy="4549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ea typeface="맑은 고딕"/>
              </a:rPr>
              <a:t>위의 탈출문에서 나가지 않았다면 </a:t>
            </a:r>
            <a:r>
              <a:rPr lang="en-US" altLang="ko-KR" sz="1400" dirty="0">
                <a:ea typeface="맑은 고딕"/>
              </a:rPr>
              <a:t>DFS </a:t>
            </a:r>
            <a:r>
              <a:rPr lang="ko-KR" altLang="en-US" sz="1400" dirty="0">
                <a:ea typeface="맑은 고딕"/>
              </a:rPr>
              <a:t>회귀를 수행함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dirs</a:t>
            </a:r>
            <a:r>
              <a:rPr lang="ko-KR" altLang="en-US" sz="1400" dirty="0">
                <a:ea typeface="맑은 고딕"/>
              </a:rPr>
              <a:t> 만큼 </a:t>
            </a:r>
            <a:r>
              <a:rPr lang="en-US" altLang="ko-KR" sz="1400" dirty="0">
                <a:ea typeface="맑은 고딕"/>
              </a:rPr>
              <a:t>for</a:t>
            </a:r>
            <a:r>
              <a:rPr lang="ko-KR" altLang="en-US" sz="1400" dirty="0">
                <a:ea typeface="맑은 고딕"/>
              </a:rPr>
              <a:t>문을 </a:t>
            </a:r>
            <a:r>
              <a:rPr lang="ko-KR" altLang="en-US" sz="1400" dirty="0" err="1">
                <a:ea typeface="맑은 고딕"/>
              </a:rPr>
              <a:t>돌음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이 의미는 현재 위치에서 우측 </a:t>
            </a:r>
            <a:r>
              <a:rPr lang="en-US" altLang="ko-KR" sz="1400" dirty="0">
                <a:ea typeface="맑은 고딕"/>
              </a:rPr>
              <a:t>3</a:t>
            </a:r>
            <a:r>
              <a:rPr lang="ko-KR" altLang="en-US" sz="1400" dirty="0">
                <a:ea typeface="맑은 고딕"/>
              </a:rPr>
              <a:t>방향으로 이동이 가능한지 확인 하기 위해서임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이 때 우상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우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 err="1">
                <a:ea typeface="맑은 고딕"/>
              </a:rPr>
              <a:t>우하</a:t>
            </a:r>
            <a:r>
              <a:rPr lang="ko-KR" altLang="en-US" sz="1400" dirty="0">
                <a:ea typeface="맑은 고딕"/>
              </a:rPr>
              <a:t> 순서로 돌아야 하는데 파이프끼리 겹칠 수 없기 때문임</a:t>
            </a:r>
            <a:r>
              <a:rPr lang="en-US" altLang="ko-KR" sz="1400" dirty="0">
                <a:ea typeface="맑은 고딕"/>
              </a:rPr>
              <a:t>.</a:t>
            </a:r>
            <a:r>
              <a:rPr lang="ko-KR" altLang="en-US" sz="1400" dirty="0">
                <a:ea typeface="맑은 고딕"/>
              </a:rPr>
              <a:t>  </a:t>
            </a:r>
            <a:r>
              <a:rPr lang="en-US" altLang="ko-KR" sz="1400" dirty="0">
                <a:ea typeface="맑은 고딕"/>
              </a:rPr>
              <a:t>( 0</a:t>
            </a:r>
            <a:r>
              <a:rPr lang="ko-KR" altLang="en-US" sz="1400" dirty="0">
                <a:ea typeface="맑은 고딕"/>
              </a:rPr>
              <a:t>번 </a:t>
            </a:r>
            <a:r>
              <a:rPr lang="en-US" altLang="ko-KR" sz="1400" dirty="0">
                <a:ea typeface="맑은 고딕"/>
              </a:rPr>
              <a:t>-&gt; 1</a:t>
            </a:r>
            <a:r>
              <a:rPr lang="ko-KR" altLang="en-US" sz="1400" dirty="0">
                <a:ea typeface="맑은 고딕"/>
              </a:rPr>
              <a:t>번 파이프가 나오면 </a:t>
            </a:r>
            <a:r>
              <a:rPr lang="en-US" altLang="ko-KR" sz="1400" dirty="0">
                <a:ea typeface="맑은 고딕"/>
              </a:rPr>
              <a:t>1</a:t>
            </a:r>
            <a:r>
              <a:rPr lang="ko-KR" altLang="en-US" sz="1400" dirty="0">
                <a:ea typeface="맑은 고딕"/>
              </a:rPr>
              <a:t>번 </a:t>
            </a:r>
            <a:r>
              <a:rPr lang="en-US" altLang="ko-KR" sz="1400" dirty="0">
                <a:ea typeface="맑은 고딕"/>
              </a:rPr>
              <a:t>-&gt; 0</a:t>
            </a:r>
            <a:r>
              <a:rPr lang="ko-KR" altLang="en-US" sz="1400" dirty="0">
                <a:ea typeface="맑은 고딕"/>
              </a:rPr>
              <a:t>번은 불가함 </a:t>
            </a:r>
            <a:r>
              <a:rPr lang="en-US" altLang="ko-KR" sz="1400" dirty="0">
                <a:ea typeface="맑은 고딕"/>
              </a:rPr>
              <a:t>)</a:t>
            </a: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다음 좌표</a:t>
            </a:r>
            <a:r>
              <a:rPr lang="en-US" altLang="ko-KR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계산</a:t>
            </a:r>
            <a:r>
              <a:rPr lang="en-US" altLang="ko-KR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시 맵 안으로 좌표가 찍히는 지의 조건과 해당 위치가 </a:t>
            </a:r>
            <a:r>
              <a:rPr lang="en-US" altLang="ko-KR" sz="1400" dirty="0">
                <a:ea typeface="맑은 고딕"/>
              </a:rPr>
              <a:t>x</a:t>
            </a:r>
            <a:r>
              <a:rPr lang="ko-KR" altLang="en-US" sz="1400" dirty="0">
                <a:ea typeface="맑은 고딕"/>
              </a:rPr>
              <a:t>인지를 확인함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( 0 &lt;= start &lt; r and 0 &lt;= depth &lt; C and </a:t>
            </a:r>
            <a:r>
              <a:rPr lang="en-US" altLang="ko-KR" sz="1400" dirty="0" err="1">
                <a:ea typeface="맑은 고딕"/>
              </a:rPr>
              <a:t>pipe_map</a:t>
            </a:r>
            <a:r>
              <a:rPr lang="en-US" altLang="ko-KR" sz="1400" dirty="0">
                <a:ea typeface="맑은 고딕"/>
              </a:rPr>
              <a:t>[</a:t>
            </a:r>
            <a:r>
              <a:rPr lang="en-US" altLang="ko-KR" sz="1400" dirty="0" err="1">
                <a:ea typeface="맑은 고딕"/>
              </a:rPr>
              <a:t>start_next</a:t>
            </a:r>
            <a:r>
              <a:rPr lang="en-US" altLang="ko-KR" sz="1400" dirty="0">
                <a:ea typeface="맑은 고딕"/>
              </a:rPr>
              <a:t>][</a:t>
            </a:r>
            <a:r>
              <a:rPr lang="en-US" altLang="ko-KR" sz="1400" dirty="0" err="1">
                <a:ea typeface="맑은 고딕"/>
              </a:rPr>
              <a:t>depth_next</a:t>
            </a:r>
            <a:r>
              <a:rPr lang="en-US" altLang="ko-KR" sz="1400" dirty="0">
                <a:ea typeface="맑은 고딕"/>
              </a:rPr>
              <a:t>] != ‘x’ )</a:t>
            </a: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그리고 해당 시작점이 끝까지 도달 했는지를 확인하여 도달하지 않았을 경우에만 </a:t>
            </a:r>
            <a:r>
              <a:rPr lang="en-US" altLang="ko-KR" sz="1400" dirty="0" err="1">
                <a:ea typeface="맑은 고딕"/>
              </a:rPr>
              <a:t>dfs</a:t>
            </a:r>
            <a:r>
              <a:rPr lang="ko-KR" altLang="en-US" sz="1400" dirty="0">
                <a:ea typeface="맑은 고딕"/>
              </a:rPr>
              <a:t>를 수행함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위에서 말했듯이 우상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우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 err="1">
                <a:ea typeface="맑은 고딕"/>
              </a:rPr>
              <a:t>우하</a:t>
            </a:r>
            <a:r>
              <a:rPr lang="ko-KR" altLang="en-US" sz="1400" dirty="0">
                <a:ea typeface="맑은 고딕"/>
              </a:rPr>
              <a:t> 방향 순서로 보고 있기에 위에서 도달 했을 경우 확인 하여서는 안됨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만약 도달하지 못했을 경우 다음 좌표 값을 </a:t>
            </a:r>
            <a:r>
              <a:rPr lang="en-US" altLang="ko-KR" sz="1400" dirty="0">
                <a:ea typeface="맑은 고딕"/>
              </a:rPr>
              <a:t>‘x’</a:t>
            </a:r>
            <a:r>
              <a:rPr lang="ko-KR" altLang="en-US" sz="1400" dirty="0">
                <a:ea typeface="맑은 고딕"/>
              </a:rPr>
              <a:t>로 바꾸어 표시하고 </a:t>
            </a:r>
            <a:r>
              <a:rPr lang="en-US" altLang="ko-KR" sz="1400" dirty="0">
                <a:ea typeface="맑은 고딕"/>
              </a:rPr>
              <a:t>DFS </a:t>
            </a:r>
            <a:r>
              <a:rPr lang="ko-KR" altLang="en-US" sz="1400" dirty="0">
                <a:ea typeface="맑은 고딕"/>
              </a:rPr>
              <a:t>회귀를 수행함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DFS </a:t>
            </a:r>
            <a:r>
              <a:rPr lang="ko-KR" altLang="en-US" sz="1400" dirty="0">
                <a:ea typeface="맑은 고딕"/>
              </a:rPr>
              <a:t>회귀에서 돌아 왔을 때 </a:t>
            </a:r>
            <a:r>
              <a:rPr lang="en-US" altLang="ko-KR" sz="1400" dirty="0">
                <a:ea typeface="맑은 고딕"/>
              </a:rPr>
              <a:t>‘.’</a:t>
            </a:r>
            <a:r>
              <a:rPr lang="ko-KR" altLang="en-US" sz="1400" dirty="0">
                <a:ea typeface="맑은 고딕"/>
              </a:rPr>
              <a:t>로 되돌리지 않아야 하는데 끝까지 갔다면 파이프가 깔렸으니 다음 시작점에서 해당 위치를 쓸 수 없고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끝까지 가지 않았더라도 해당 위치에서는 끝까지 갈 길이 없다는 의미가 되기에 </a:t>
            </a:r>
            <a:r>
              <a:rPr lang="en-US" altLang="ko-KR" sz="1400" dirty="0">
                <a:ea typeface="맑은 고딕"/>
              </a:rPr>
              <a:t>‘x’</a:t>
            </a:r>
            <a:r>
              <a:rPr lang="ko-KR" altLang="en-US" sz="1400" dirty="0">
                <a:ea typeface="맑은 고딕"/>
              </a:rPr>
              <a:t>로 놔두어 불필요한 계산을 줄임</a:t>
            </a:r>
            <a:endParaRPr lang="en-US" altLang="ko-KR" sz="1400" dirty="0"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A3333D-D33B-4BCC-A3F7-2A1D0C534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04"/>
          <a:stretch/>
        </p:blipFill>
        <p:spPr>
          <a:xfrm>
            <a:off x="228659" y="803305"/>
            <a:ext cx="10831437" cy="13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6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2C12B-DF2F-CEEC-8AFB-24F3A9CAE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4B35CF25-0F93-6452-0AFD-8B410C4E0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풀이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147A87-43D7-4A34-ABD9-D0381E67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" y="794252"/>
            <a:ext cx="11684584" cy="29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409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백준 - 3109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MyungSoo Kim</cp:lastModifiedBy>
  <cp:revision>1429</cp:revision>
  <dcterms:created xsi:type="dcterms:W3CDTF">2012-07-30T17:18:39Z</dcterms:created>
  <dcterms:modified xsi:type="dcterms:W3CDTF">2025-03-24T00:09:30Z</dcterms:modified>
</cp:coreProperties>
</file>