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2:40:48.6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50 24508,'7847'-50'0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2:41:35.2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1 107 24575,'53'-20'0,"0"9"0,-25 4 0,1 2 0,-1 1 0,33-1 0,-41 4 0,-1-1 0,32-7 0,35-4 0,-68 13 0,12-1 0,0 0 0,54-11 0,-40 5 0,1 2 0,-1 2 0,89 5 0,-32 1 0,426-3-1365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2:41:36.2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 1 24575,'-1'0'0,"-1"1"0,1-1 0,0 1 0,0-1 0,0 1 0,0-1 0,0 1 0,0 0 0,0 0 0,1-1 0,-1 1 0,0 0 0,0 0 0,0 0 0,1 0 0,-1 0 0,1 0 0,-1 0 0,1 0 0,-1 0 0,1 1 0,-1-1 0,1 0 0,0 0 0,0 0 0,-1 0 0,1 2 0,-4 39 0,4-37 0,-2 251 0,3-131 0,0-105 0,1-1 0,8 33 0,2 33 0,-11-49 0,-1-7 0,1-1 0,2 1 0,7 35 0,-3-21 0,-2-1 0,-1 1 0,-3 0 0,-5 53 0,1 5 0,5-59 0,9 52 0,-5-52 0,1 56 0,-8 506 0,0-585 0,-1 0 0,-7 33 0,-4 33 0,14 19 0,-2 44 0,-12-80 0,9-50 0,1 0 0,-3 29 0,7 204-1365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2:41:40.9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24575,'1636'0'-1365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2:41:42.2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24575,'0'429'0,"2"-410"0,-1 0 0,9 33 0,3 33 0,-16 112 0,6 84 0,9-213 0,-7-50 0,-2 0 0,2 29 0,-4 283 0,-2-156 0,2-155 0,1 0 0,7 33 0,4 33 0,-13 116-1365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2:41:43.0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26 24575,'932'0'0,"-902"-1"0,53-10 0,-52 5 0,51-1 0,797 8-1365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2:40:51.7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24514,'25'6841'0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2:40:59.6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24414,'5004'24'0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2:41:04.5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24499,'101'1106'0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2:41:22.5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24575,'1585'0'-1365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2:41:24.1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78 1 24575,'1'34'0,"-2"1"0,-2-1 0,-9 49 0,7-55 0,-2 45 0,-6 28 0,6-56 0,3 0 0,1 1 0,5 84 0,1-29 0,-3 403 0,-1-486 0,-1 0 0,-8 36 0,5-35 0,2 1 0,-2 26 0,3 652 0,4-339 0,-2 722 0,1-1062 0,1-1 0,8 35 0,-5-33 0,-2 0 0,2 26 0,-3 652 0,-4-340 0,2 19-1365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2:41:25.3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24575,'0'5'0,"0"5"0,0 5 0,0 5 0,0 3 0,0 1 0,0 2 0,0 1 0,0-1 0,0 0 0,0 0 0,0-1 0,0 1 0,0-1 0,0 0 0,0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2:41:30.3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24528,'3346'0'0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2:41:33.6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24575,'0'730'0,"1"-711"0,1-1 0,8 36 0,-6-35 0,0 1 0,1 26 0,-5 105-1365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4BD6-8A7C-478B-A3BB-E923DAEAA90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09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4BD6-8A7C-478B-A3BB-E923DAEAA90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60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4BD6-8A7C-478B-A3BB-E923DAEAA90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0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4BD6-8A7C-478B-A3BB-E923DAEAA90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4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4BD6-8A7C-478B-A3BB-E923DAEAA90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29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4BD6-8A7C-478B-A3BB-E923DAEAA90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97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4BD6-8A7C-478B-A3BB-E923DAEAA90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55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4BD6-8A7C-478B-A3BB-E923DAEAA90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9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4BD6-8A7C-478B-A3BB-E923DAEAA90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83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4BD6-8A7C-478B-A3BB-E923DAEAA90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91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7E64BD6-8A7C-478B-A3BB-E923DAEAA90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7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27E64BD6-8A7C-478B-A3BB-E923DAEAA90C}" type="datetimeFigureOut">
              <a:rPr lang="ko-KR" altLang="en-US" smtClean="0"/>
              <a:pPr/>
              <a:t>2025-05-07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</a:lstStyle>
          <a:p>
            <a:fld id="{F3FF778A-1762-46F1-81E9-BB980E56185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94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24" Type="http://schemas.openxmlformats.org/officeDocument/2006/relationships/customXml" Target="../ink/ink12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2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6B04E-E2A6-DBA2-84A1-F71011ABE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/>
              <a:t>백준 쓰레기 치우기 문제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8DEAC0-0BEC-DCDA-3B9F-6233127CF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https://www.acmicpc.net/problem/1736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22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7D735-BCE4-0991-76DA-C4395CE2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및 제한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74178-BD6A-C78D-A4A2-C2C2AA534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 </a:t>
            </a:r>
            <a:r>
              <a:rPr lang="en-US" altLang="ko-KR" dirty="0"/>
              <a:t>2</a:t>
            </a:r>
            <a:r>
              <a:rPr lang="ko-KR" altLang="en-US" dirty="0"/>
              <a:t>초</a:t>
            </a:r>
            <a:r>
              <a:rPr lang="en-US" altLang="ko-KR" dirty="0"/>
              <a:t>, </a:t>
            </a:r>
            <a:r>
              <a:rPr lang="ko-KR" altLang="en-US" dirty="0"/>
              <a:t>메모리 </a:t>
            </a:r>
            <a:r>
              <a:rPr lang="en-US" altLang="ko-KR" dirty="0"/>
              <a:t>128MB </a:t>
            </a:r>
            <a:r>
              <a:rPr lang="ko-KR" altLang="en-US" dirty="0"/>
              <a:t>제한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2763E2-A000-5F6A-F326-CBDB9EA7E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2457314"/>
            <a:ext cx="9126224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9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9AFAA-8251-56AE-DC41-28152B7F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 조건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CC3847-F3A7-27EE-66FD-5053366AC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0F021E-A3F0-85BE-1E64-9D4D6C596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9059539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2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C20BB-B845-CE93-B3C5-519D2F2AA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21ADA-552B-0668-6E64-70AE8336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이해</a:t>
            </a:r>
          </a:p>
        </p:txBody>
      </p:sp>
      <p:graphicFrame>
        <p:nvGraphicFramePr>
          <p:cNvPr id="3" name="내용 개체 틀 2">
            <a:extLst>
              <a:ext uri="{FF2B5EF4-FFF2-40B4-BE49-F238E27FC236}">
                <a16:creationId xmlns:a16="http://schemas.microsoft.com/office/drawing/2014/main" id="{2B546124-AF3A-B7F1-0B65-BB7118A601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347427"/>
              </p:ext>
            </p:extLst>
          </p:nvPr>
        </p:nvGraphicFramePr>
        <p:xfrm>
          <a:off x="2031003" y="2034232"/>
          <a:ext cx="28578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74">
                  <a:extLst>
                    <a:ext uri="{9D8B030D-6E8A-4147-A177-3AD203B41FA5}">
                      <a16:colId xmlns:a16="http://schemas.microsoft.com/office/drawing/2014/main" val="4099076378"/>
                    </a:ext>
                  </a:extLst>
                </a:gridCol>
                <a:gridCol w="571574">
                  <a:extLst>
                    <a:ext uri="{9D8B030D-6E8A-4147-A177-3AD203B41FA5}">
                      <a16:colId xmlns:a16="http://schemas.microsoft.com/office/drawing/2014/main" val="669555483"/>
                    </a:ext>
                  </a:extLst>
                </a:gridCol>
                <a:gridCol w="571574">
                  <a:extLst>
                    <a:ext uri="{9D8B030D-6E8A-4147-A177-3AD203B41FA5}">
                      <a16:colId xmlns:a16="http://schemas.microsoft.com/office/drawing/2014/main" val="3581163816"/>
                    </a:ext>
                  </a:extLst>
                </a:gridCol>
                <a:gridCol w="571574">
                  <a:extLst>
                    <a:ext uri="{9D8B030D-6E8A-4147-A177-3AD203B41FA5}">
                      <a16:colId xmlns:a16="http://schemas.microsoft.com/office/drawing/2014/main" val="1020579301"/>
                    </a:ext>
                  </a:extLst>
                </a:gridCol>
                <a:gridCol w="571574">
                  <a:extLst>
                    <a:ext uri="{9D8B030D-6E8A-4147-A177-3AD203B41FA5}">
                      <a16:colId xmlns:a16="http://schemas.microsoft.com/office/drawing/2014/main" val="3766198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3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3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3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3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3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90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25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92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7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719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8052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E79E4B6-63C9-95BF-BC94-5B0B37E1A6F9}"/>
                  </a:ext>
                </a:extLst>
              </p14:cNvPr>
              <p14:cNvContentPartPr/>
              <p14:nvPr/>
            </p14:nvContentPartPr>
            <p14:xfrm>
              <a:off x="1819365" y="2199825"/>
              <a:ext cx="2825280" cy="18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E79E4B6-63C9-95BF-BC94-5B0B37E1A6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3365" y="2163825"/>
                <a:ext cx="28969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5F1DF44-41D7-F32B-4FAB-1E995311A8FA}"/>
                  </a:ext>
                </a:extLst>
              </p14:cNvPr>
              <p14:cNvContentPartPr/>
              <p14:nvPr/>
            </p14:nvContentPartPr>
            <p14:xfrm>
              <a:off x="4607925" y="2217825"/>
              <a:ext cx="9360" cy="24631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5F1DF44-41D7-F32B-4FAB-1E995311A8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1925" y="2181825"/>
                <a:ext cx="81000" cy="25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C048B68-4A69-93F3-8FB2-1BF37FA5738C}"/>
                  </a:ext>
                </a:extLst>
              </p14:cNvPr>
              <p14:cNvContentPartPr/>
              <p14:nvPr/>
            </p14:nvContentPartPr>
            <p14:xfrm>
              <a:off x="1683645" y="2607345"/>
              <a:ext cx="1801800" cy="90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C048B68-4A69-93F3-8FB2-1BF37FA573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645" y="2571345"/>
                <a:ext cx="187344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F1737A82-92F5-A3B5-34A6-CA9703A650E5}"/>
                  </a:ext>
                </a:extLst>
              </p14:cNvPr>
              <p14:cNvContentPartPr/>
              <p14:nvPr/>
            </p14:nvContentPartPr>
            <p14:xfrm>
              <a:off x="3448725" y="2607345"/>
              <a:ext cx="36720" cy="39852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F1737A82-92F5-A3B5-34A6-CA9703A650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12725" y="2571345"/>
                <a:ext cx="108360" cy="47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DCF8602E-B343-2926-FA45-7A83A4DE5C3C}"/>
              </a:ext>
            </a:extLst>
          </p:cNvPr>
          <p:cNvGrpSpPr/>
          <p:nvPr/>
        </p:nvGrpSpPr>
        <p:grpSpPr>
          <a:xfrm>
            <a:off x="3494445" y="3023505"/>
            <a:ext cx="588600" cy="1865520"/>
            <a:chOff x="2915023" y="3023505"/>
            <a:chExt cx="588600" cy="186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AED2BD9-6780-3086-C6AB-2E3DA4AB5118}"/>
                    </a:ext>
                  </a:extLst>
                </p14:cNvPr>
                <p14:cNvContentPartPr/>
                <p14:nvPr/>
              </p14:nvContentPartPr>
              <p14:xfrm>
                <a:off x="2915023" y="3023505"/>
                <a:ext cx="570960" cy="3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AED2BD9-6780-3086-C6AB-2E3DA4AB511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9023" y="2987865"/>
                  <a:ext cx="642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0296D434-3461-F156-3F91-2071249E96A5}"/>
                    </a:ext>
                  </a:extLst>
                </p14:cNvPr>
                <p14:cNvContentPartPr/>
                <p14:nvPr/>
              </p14:nvContentPartPr>
              <p14:xfrm>
                <a:off x="3475183" y="3023505"/>
                <a:ext cx="28440" cy="18655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0296D434-3461-F156-3F91-2071249E96A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39543" y="2987865"/>
                  <a:ext cx="100080" cy="193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81C7C257-F6B4-8372-26BA-81735AC87B85}"/>
                  </a:ext>
                </a:extLst>
              </p14:cNvPr>
              <p14:cNvContentPartPr/>
              <p14:nvPr/>
            </p14:nvContentPartPr>
            <p14:xfrm>
              <a:off x="4625925" y="4671225"/>
              <a:ext cx="360" cy="13680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81C7C257-F6B4-8372-26BA-81735AC87B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90285" y="4635225"/>
                <a:ext cx="7200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FF8F1647-8C5A-6BE4-8B6C-EACC30C962A7}"/>
                  </a:ext>
                </a:extLst>
              </p14:cNvPr>
              <p14:cNvContentPartPr/>
              <p14:nvPr/>
            </p14:nvContentPartPr>
            <p14:xfrm>
              <a:off x="1738005" y="3304305"/>
              <a:ext cx="1204920" cy="72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FF8F1647-8C5A-6BE4-8B6C-EACC30C962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02005" y="3232305"/>
                <a:ext cx="1276560" cy="14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E765DE7E-2253-0A4F-BFC1-CEA2B53CA632}"/>
              </a:ext>
            </a:extLst>
          </p:cNvPr>
          <p:cNvGrpSpPr/>
          <p:nvPr/>
        </p:nvGrpSpPr>
        <p:grpSpPr>
          <a:xfrm>
            <a:off x="2932845" y="3340305"/>
            <a:ext cx="571320" cy="1431000"/>
            <a:chOff x="2353423" y="3340305"/>
            <a:chExt cx="571320" cy="143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594A03C2-DCC1-9847-618B-878D3D692074}"/>
                    </a:ext>
                  </a:extLst>
                </p14:cNvPr>
                <p14:cNvContentPartPr/>
                <p14:nvPr/>
              </p14:nvContentPartPr>
              <p14:xfrm>
                <a:off x="2353423" y="3340305"/>
                <a:ext cx="9720" cy="3808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594A03C2-DCC1-9847-618B-878D3D6920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17783" y="3304665"/>
                  <a:ext cx="8136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9140C93E-0447-DF9D-21CD-871B9D795F31}"/>
                    </a:ext>
                  </a:extLst>
                </p14:cNvPr>
                <p14:cNvContentPartPr/>
                <p14:nvPr/>
              </p14:nvContentPartPr>
              <p14:xfrm>
                <a:off x="2353423" y="3718665"/>
                <a:ext cx="534960" cy="385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9140C93E-0447-DF9D-21CD-871B9D795F3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17783" y="3683025"/>
                  <a:ext cx="6066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ED772F8B-29C9-78DD-B72C-62B1977CFB24}"/>
                    </a:ext>
                  </a:extLst>
                </p14:cNvPr>
                <p14:cNvContentPartPr/>
                <p14:nvPr/>
              </p14:nvContentPartPr>
              <p14:xfrm>
                <a:off x="2896303" y="3729465"/>
                <a:ext cx="28440" cy="104184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ED772F8B-29C9-78DD-B72C-62B1977CFB2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60663" y="3693825"/>
                  <a:ext cx="100080" cy="111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5FEAD835-5723-53DD-BF8F-B01B90764926}"/>
                  </a:ext>
                </a:extLst>
              </p14:cNvPr>
              <p14:cNvContentPartPr/>
              <p14:nvPr/>
            </p14:nvContentPartPr>
            <p14:xfrm>
              <a:off x="1747005" y="3720465"/>
              <a:ext cx="589320" cy="36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5FEAD835-5723-53DD-BF8F-B01B9076492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11005" y="3684825"/>
                <a:ext cx="6609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9A3CA661-0302-9213-3C39-C7260D9690FC}"/>
                  </a:ext>
                </a:extLst>
              </p14:cNvPr>
              <p14:cNvContentPartPr/>
              <p14:nvPr/>
            </p14:nvContentPartPr>
            <p14:xfrm>
              <a:off x="2353605" y="3720465"/>
              <a:ext cx="27720" cy="76104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9A3CA661-0302-9213-3C39-C7260D9690F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17605" y="3684825"/>
                <a:ext cx="99360" cy="83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1377B9F7-BBF7-CFB3-59B8-6C469880341D}"/>
                  </a:ext>
                </a:extLst>
              </p14:cNvPr>
              <p14:cNvContentPartPr/>
              <p14:nvPr/>
            </p14:nvContentPartPr>
            <p14:xfrm>
              <a:off x="2380605" y="4489785"/>
              <a:ext cx="734040" cy="972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1377B9F7-BBF7-CFB3-59B8-6C469880341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44965" y="4454145"/>
                <a:ext cx="805680" cy="8136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1004C0B-FCD5-3FD5-D905-0EB86D861E38}"/>
              </a:ext>
            </a:extLst>
          </p:cNvPr>
          <p:cNvSpPr txBox="1"/>
          <p:nvPr/>
        </p:nvSpPr>
        <p:spPr>
          <a:xfrm>
            <a:off x="1397736" y="20342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63465C-85AA-AC4E-7DB0-C86432B3248F}"/>
              </a:ext>
            </a:extLst>
          </p:cNvPr>
          <p:cNvSpPr txBox="1"/>
          <p:nvPr/>
        </p:nvSpPr>
        <p:spPr>
          <a:xfrm>
            <a:off x="1397354" y="24226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3AB20-0C44-3371-AA83-E2A9974169D8}"/>
              </a:ext>
            </a:extLst>
          </p:cNvPr>
          <p:cNvSpPr txBox="1"/>
          <p:nvPr/>
        </p:nvSpPr>
        <p:spPr>
          <a:xfrm>
            <a:off x="1397354" y="31196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B29AE2-BEBE-B051-C9EB-8813C41B1054}"/>
              </a:ext>
            </a:extLst>
          </p:cNvPr>
          <p:cNvSpPr txBox="1"/>
          <p:nvPr/>
        </p:nvSpPr>
        <p:spPr>
          <a:xfrm>
            <a:off x="1396972" y="35339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F9042FA1-2722-9B36-A80A-F7C893D70351}"/>
              </a:ext>
            </a:extLst>
          </p:cNvPr>
          <p:cNvSpPr txBox="1">
            <a:spLocks/>
          </p:cNvSpPr>
          <p:nvPr/>
        </p:nvSpPr>
        <p:spPr>
          <a:xfrm>
            <a:off x="5100511" y="2015732"/>
            <a:ext cx="595434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가장 적은 로봇을 투입하여 쓰레기를 전부</a:t>
            </a:r>
            <a:br>
              <a:rPr lang="en-US" altLang="ko-KR" dirty="0"/>
            </a:br>
            <a:r>
              <a:rPr lang="ko-KR" altLang="en-US" dirty="0"/>
              <a:t>치우는 것이 목표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297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6347D-9D5A-7D1A-7067-701085E8B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883CC-5F80-420B-603A-A33C6BA0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해결 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83DDE-3874-CF9E-F9D1-F853C69C6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BFS / DFS</a:t>
            </a:r>
            <a:r>
              <a:rPr lang="ko-KR" altLang="en-US" dirty="0"/>
              <a:t>로는 타임아웃으로 실패</a:t>
            </a:r>
            <a:endParaRPr lang="en-US" altLang="ko-KR" dirty="0"/>
          </a:p>
          <a:p>
            <a:r>
              <a:rPr lang="ko-KR" altLang="en-US" dirty="0"/>
              <a:t>전체 </a:t>
            </a:r>
            <a:r>
              <a:rPr lang="ko-KR" altLang="en-US" dirty="0" err="1"/>
              <a:t>맵을</a:t>
            </a:r>
            <a:r>
              <a:rPr lang="ko-KR" altLang="en-US" dirty="0"/>
              <a:t> 순회 하지 않고 쓰레기 좌표만 순회하면 속도가 빠르지 않을까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단순히 좌표 순회 시 중간에 끊어지는 경우가 생김</a:t>
            </a:r>
            <a:r>
              <a:rPr lang="en-US" altLang="ko-KR" dirty="0"/>
              <a:t>. </a:t>
            </a:r>
            <a:r>
              <a:rPr lang="ko-KR" altLang="en-US" dirty="0"/>
              <a:t>정렬해도 해결 되지 않음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Temp</a:t>
            </a:r>
            <a:r>
              <a:rPr lang="ko-KR" altLang="en-US" dirty="0"/>
              <a:t> </a:t>
            </a:r>
            <a:r>
              <a:rPr lang="en-US" altLang="ko-KR" dirty="0"/>
              <a:t>Q</a:t>
            </a:r>
            <a:r>
              <a:rPr lang="ko-KR" altLang="en-US" dirty="0"/>
              <a:t>를 두고 뺄 수 없는 좌표를 넣고 작업 이후 다시 </a:t>
            </a:r>
            <a:r>
              <a:rPr lang="en-US" altLang="ko-KR" dirty="0"/>
              <a:t>Main Q</a:t>
            </a:r>
            <a:r>
              <a:rPr lang="ko-KR" altLang="en-US" dirty="0"/>
              <a:t>에 집어넣는</a:t>
            </a:r>
            <a:br>
              <a:rPr lang="en-US" altLang="ko-KR" dirty="0"/>
            </a:br>
            <a:r>
              <a:rPr lang="ko-KR" altLang="en-US" dirty="0"/>
              <a:t>아이디어로 시도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801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C73F7-6B46-EA25-2D24-D8311522D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9164A-0C40-DEFA-584C-2DA06DF9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구현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3C6D2A4-461E-F5DC-B88A-DA27B2746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1" y="2015732"/>
            <a:ext cx="4654054" cy="3450613"/>
          </a:xfrm>
        </p:spPr>
        <p:txBody>
          <a:bodyPr/>
          <a:lstStyle/>
          <a:p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Prev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dirty="0"/>
              <a:t>좌표와 </a:t>
            </a:r>
            <a:r>
              <a:rPr lang="en-US" altLang="ko-KR" dirty="0">
                <a:solidFill>
                  <a:schemeClr val="accent5"/>
                </a:solidFill>
              </a:rPr>
              <a:t>Now</a:t>
            </a:r>
            <a:r>
              <a:rPr lang="en-US" altLang="ko-KR" dirty="0"/>
              <a:t> </a:t>
            </a:r>
            <a:r>
              <a:rPr lang="ko-KR" altLang="en-US" dirty="0"/>
              <a:t>좌표 값을 비교</a:t>
            </a:r>
            <a:endParaRPr lang="en-US" altLang="ko-KR" dirty="0"/>
          </a:p>
          <a:p>
            <a:r>
              <a:rPr lang="en-US" altLang="ko-KR" dirty="0"/>
              <a:t>R,</a:t>
            </a:r>
            <a:r>
              <a:rPr lang="ko-KR" altLang="en-US" dirty="0"/>
              <a:t> </a:t>
            </a:r>
            <a:r>
              <a:rPr lang="en-US" altLang="ko-KR" dirty="0"/>
              <a:t>D</a:t>
            </a:r>
            <a:r>
              <a:rPr lang="ko-KR" altLang="en-US" dirty="0"/>
              <a:t> 방향으로만 갈 수 있기에 좌표</a:t>
            </a:r>
            <a:br>
              <a:rPr lang="en-US" altLang="ko-KR" dirty="0"/>
            </a:br>
            <a:r>
              <a:rPr lang="ko-KR" altLang="en-US" dirty="0"/>
              <a:t>값 크기를 비교하여 해당 좌표로 갈 수 있는지를 판단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graphicFrame>
        <p:nvGraphicFramePr>
          <p:cNvPr id="3" name="내용 개체 틀 2">
            <a:extLst>
              <a:ext uri="{FF2B5EF4-FFF2-40B4-BE49-F238E27FC236}">
                <a16:creationId xmlns:a16="http://schemas.microsoft.com/office/drawing/2014/main" id="{47160FA7-6C55-9F9F-075E-549227836E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32897"/>
              </p:ext>
            </p:extLst>
          </p:nvPr>
        </p:nvGraphicFramePr>
        <p:xfrm>
          <a:off x="2393142" y="2015732"/>
          <a:ext cx="3793235" cy="3450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647">
                  <a:extLst>
                    <a:ext uri="{9D8B030D-6E8A-4147-A177-3AD203B41FA5}">
                      <a16:colId xmlns:a16="http://schemas.microsoft.com/office/drawing/2014/main" val="4099076378"/>
                    </a:ext>
                  </a:extLst>
                </a:gridCol>
                <a:gridCol w="758647">
                  <a:extLst>
                    <a:ext uri="{9D8B030D-6E8A-4147-A177-3AD203B41FA5}">
                      <a16:colId xmlns:a16="http://schemas.microsoft.com/office/drawing/2014/main" val="669555483"/>
                    </a:ext>
                  </a:extLst>
                </a:gridCol>
                <a:gridCol w="758647">
                  <a:extLst>
                    <a:ext uri="{9D8B030D-6E8A-4147-A177-3AD203B41FA5}">
                      <a16:colId xmlns:a16="http://schemas.microsoft.com/office/drawing/2014/main" val="3581163816"/>
                    </a:ext>
                  </a:extLst>
                </a:gridCol>
                <a:gridCol w="758647">
                  <a:extLst>
                    <a:ext uri="{9D8B030D-6E8A-4147-A177-3AD203B41FA5}">
                      <a16:colId xmlns:a16="http://schemas.microsoft.com/office/drawing/2014/main" val="1020579301"/>
                    </a:ext>
                  </a:extLst>
                </a:gridCol>
                <a:gridCol w="758647">
                  <a:extLst>
                    <a:ext uri="{9D8B030D-6E8A-4147-A177-3AD203B41FA5}">
                      <a16:colId xmlns:a16="http://schemas.microsoft.com/office/drawing/2014/main" val="3766198429"/>
                    </a:ext>
                  </a:extLst>
                </a:gridCol>
              </a:tblGrid>
              <a:tr h="492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121368" marR="121368" marT="60684" marB="60684">
                    <a:solidFill>
                      <a:srgbClr val="F3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368" marR="121368" marT="60684" marB="60684">
                    <a:solidFill>
                      <a:srgbClr val="F3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368" marR="121368" marT="60684" marB="60684">
                    <a:solidFill>
                      <a:srgbClr val="F3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accent5"/>
                        </a:solidFill>
                      </a:endParaRPr>
                    </a:p>
                  </a:txBody>
                  <a:tcPr marL="121368" marR="121368" marT="60684" marB="60684">
                    <a:solidFill>
                      <a:srgbClr val="F3E7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121368" marR="121368" marT="60684" marB="60684">
                    <a:solidFill>
                      <a:srgbClr val="F3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901327"/>
                  </a:ext>
                </a:extLst>
              </a:tr>
              <a:tr h="492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368" marR="121368" marT="60684" marB="6068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121368" marR="121368" marT="60684" marB="606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368" marR="121368" marT="60684" marB="606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368" marR="121368" marT="60684" marB="606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368" marR="121368" marT="60684" marB="60684"/>
                </a:tc>
                <a:extLst>
                  <a:ext uri="{0D108BD9-81ED-4DB2-BD59-A6C34878D82A}">
                    <a16:rowId xmlns:a16="http://schemas.microsoft.com/office/drawing/2014/main" val="3952258839"/>
                  </a:ext>
                </a:extLst>
              </a:tr>
              <a:tr h="497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368" marR="121368" marT="60684" marB="606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368" marR="121368" marT="60684" marB="606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368" marR="121368" marT="60684" marB="606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368" marR="121368" marT="60684" marB="606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368" marR="121368" marT="60684" marB="60684"/>
                </a:tc>
                <a:extLst>
                  <a:ext uri="{0D108BD9-81ED-4DB2-BD59-A6C34878D82A}">
                    <a16:rowId xmlns:a16="http://schemas.microsoft.com/office/drawing/2014/main" val="2983920075"/>
                  </a:ext>
                </a:extLst>
              </a:tr>
              <a:tr h="492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368" marR="121368" marT="60684" marB="606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368" marR="121368" marT="60684" marB="606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368" marR="121368" marT="60684" marB="606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368" marR="121368" marT="60684" marB="606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368" marR="121368" marT="60684" marB="60684"/>
                </a:tc>
                <a:extLst>
                  <a:ext uri="{0D108BD9-81ED-4DB2-BD59-A6C34878D82A}">
                    <a16:rowId xmlns:a16="http://schemas.microsoft.com/office/drawing/2014/main" val="1804475677"/>
                  </a:ext>
                </a:extLst>
              </a:tr>
              <a:tr h="492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368" marR="121368" marT="60684" marB="606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368" marR="121368" marT="60684" marB="606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368" marR="121368" marT="60684" marB="606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368" marR="121368" marT="60684" marB="606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368" marR="121368" marT="60684" marB="60684"/>
                </a:tc>
                <a:extLst>
                  <a:ext uri="{0D108BD9-81ED-4DB2-BD59-A6C34878D82A}">
                    <a16:rowId xmlns:a16="http://schemas.microsoft.com/office/drawing/2014/main" val="4208719252"/>
                  </a:ext>
                </a:extLst>
              </a:tr>
              <a:tr h="492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368" marR="121368" marT="60684" marB="606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368" marR="121368" marT="60684" marB="606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368" marR="121368" marT="60684" marB="606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368" marR="121368" marT="60684" marB="606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368" marR="121368" marT="60684" marB="60684"/>
                </a:tc>
                <a:extLst>
                  <a:ext uri="{0D108BD9-81ED-4DB2-BD59-A6C34878D82A}">
                    <a16:rowId xmlns:a16="http://schemas.microsoft.com/office/drawing/2014/main" val="2913879614"/>
                  </a:ext>
                </a:extLst>
              </a:tr>
              <a:tr h="492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368" marR="121368" marT="60684" marB="606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368" marR="121368" marT="60684" marB="606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368" marR="121368" marT="60684" marB="606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368" marR="121368" marT="60684" marB="606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121368" marR="121368" marT="60684" marB="60684"/>
                </a:tc>
                <a:extLst>
                  <a:ext uri="{0D108BD9-81ED-4DB2-BD59-A6C34878D82A}">
                    <a16:rowId xmlns:a16="http://schemas.microsoft.com/office/drawing/2014/main" val="845680524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EBD0DFE-ED52-AD87-2E88-F5124D4C33EE}"/>
              </a:ext>
            </a:extLst>
          </p:cNvPr>
          <p:cNvCxnSpPr>
            <a:cxnSpLocks/>
          </p:cNvCxnSpPr>
          <p:nvPr/>
        </p:nvCxnSpPr>
        <p:spPr>
          <a:xfrm>
            <a:off x="1750345" y="2281473"/>
            <a:ext cx="6337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7B2F2C6-C284-B583-E4E9-78F0A0EDA80C}"/>
              </a:ext>
            </a:extLst>
          </p:cNvPr>
          <p:cNvCxnSpPr>
            <a:cxnSpLocks/>
          </p:cNvCxnSpPr>
          <p:nvPr/>
        </p:nvCxnSpPr>
        <p:spPr>
          <a:xfrm>
            <a:off x="1750345" y="2750744"/>
            <a:ext cx="6337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12B7810-5A46-F7DA-0F64-09E4C4AB766C}"/>
              </a:ext>
            </a:extLst>
          </p:cNvPr>
          <p:cNvCxnSpPr/>
          <p:nvPr/>
        </p:nvCxnSpPr>
        <p:spPr>
          <a:xfrm>
            <a:off x="1759399" y="3248685"/>
            <a:ext cx="6337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DA3BE73-91E8-60C7-83F1-9A89FC39D173}"/>
              </a:ext>
            </a:extLst>
          </p:cNvPr>
          <p:cNvCxnSpPr/>
          <p:nvPr/>
        </p:nvCxnSpPr>
        <p:spPr>
          <a:xfrm>
            <a:off x="1759399" y="3728518"/>
            <a:ext cx="6337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D1A1703-85E9-F31B-D4BF-B743A40E2D3D}"/>
              </a:ext>
            </a:extLst>
          </p:cNvPr>
          <p:cNvCxnSpPr/>
          <p:nvPr/>
        </p:nvCxnSpPr>
        <p:spPr>
          <a:xfrm>
            <a:off x="1750345" y="4217405"/>
            <a:ext cx="6337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3A5930-4BE4-E685-A6E4-CDAFD187AB99}"/>
              </a:ext>
            </a:extLst>
          </p:cNvPr>
          <p:cNvCxnSpPr/>
          <p:nvPr/>
        </p:nvCxnSpPr>
        <p:spPr>
          <a:xfrm>
            <a:off x="1750345" y="4706293"/>
            <a:ext cx="6337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1FBBB85-424B-AFEF-F941-CB2AF4836778}"/>
              </a:ext>
            </a:extLst>
          </p:cNvPr>
          <p:cNvCxnSpPr/>
          <p:nvPr/>
        </p:nvCxnSpPr>
        <p:spPr>
          <a:xfrm>
            <a:off x="1750345" y="5213287"/>
            <a:ext cx="6337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68E8A9-1B33-348E-2147-9DEE926700B1}"/>
              </a:ext>
            </a:extLst>
          </p:cNvPr>
          <p:cNvSpPr txBox="1"/>
          <p:nvPr/>
        </p:nvSpPr>
        <p:spPr>
          <a:xfrm>
            <a:off x="1441209" y="20968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BA659B-C0DF-3A6D-A5FB-14C6E6A68620}"/>
              </a:ext>
            </a:extLst>
          </p:cNvPr>
          <p:cNvSpPr txBox="1"/>
          <p:nvPr/>
        </p:nvSpPr>
        <p:spPr>
          <a:xfrm>
            <a:off x="1441209" y="25660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3C7D14-18F8-4ADA-83E1-E3EBDEA84FE0}"/>
              </a:ext>
            </a:extLst>
          </p:cNvPr>
          <p:cNvSpPr txBox="1"/>
          <p:nvPr/>
        </p:nvSpPr>
        <p:spPr>
          <a:xfrm>
            <a:off x="1441209" y="3059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CC6A15-891E-D194-5D84-CF2C40696745}"/>
              </a:ext>
            </a:extLst>
          </p:cNvPr>
          <p:cNvSpPr txBox="1"/>
          <p:nvPr/>
        </p:nvSpPr>
        <p:spPr>
          <a:xfrm>
            <a:off x="1441209" y="35332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E0855-BCA3-D631-91F4-E04C25904BA7}"/>
              </a:ext>
            </a:extLst>
          </p:cNvPr>
          <p:cNvSpPr txBox="1"/>
          <p:nvPr/>
        </p:nvSpPr>
        <p:spPr>
          <a:xfrm>
            <a:off x="1441209" y="40225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4662AC-A9D3-4C71-9F05-1B4D59B796AE}"/>
              </a:ext>
            </a:extLst>
          </p:cNvPr>
          <p:cNvSpPr txBox="1"/>
          <p:nvPr/>
        </p:nvSpPr>
        <p:spPr>
          <a:xfrm>
            <a:off x="1432156" y="45216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96F9FB-9701-2DE0-12A4-E81DD4F460F5}"/>
              </a:ext>
            </a:extLst>
          </p:cNvPr>
          <p:cNvSpPr txBox="1"/>
          <p:nvPr/>
        </p:nvSpPr>
        <p:spPr>
          <a:xfrm>
            <a:off x="1432156" y="50207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40C58D2-7BBD-B2F7-4E82-A9DA5F91811A}"/>
              </a:ext>
            </a:extLst>
          </p:cNvPr>
          <p:cNvCxnSpPr>
            <a:cxnSpLocks/>
          </p:cNvCxnSpPr>
          <p:nvPr/>
        </p:nvCxnSpPr>
        <p:spPr>
          <a:xfrm>
            <a:off x="2987644" y="2169235"/>
            <a:ext cx="362138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34ED4B3-4117-410F-7A21-95D709FAB74D}"/>
              </a:ext>
            </a:extLst>
          </p:cNvPr>
          <p:cNvCxnSpPr>
            <a:cxnSpLocks/>
          </p:cNvCxnSpPr>
          <p:nvPr/>
        </p:nvCxnSpPr>
        <p:spPr>
          <a:xfrm>
            <a:off x="2553085" y="2372008"/>
            <a:ext cx="0" cy="337882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31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F799E-8034-DCC2-6E0E-C2226C367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BE629-D75B-645B-A482-BEE0EF8A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0D986F-D6C9-6734-3B39-90315AD01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367" y="1927135"/>
            <a:ext cx="2658694" cy="406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5683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456</TotalTime>
  <Words>204</Words>
  <Application>Microsoft Office PowerPoint</Application>
  <PresentationFormat>와이드스크린</PresentationFormat>
  <Paragraphs>97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갤러리</vt:lpstr>
      <vt:lpstr>백준 쓰레기 치우기 문제</vt:lpstr>
      <vt:lpstr>문제 및 제한 조건</vt:lpstr>
      <vt:lpstr>입출력 조건</vt:lpstr>
      <vt:lpstr>문제 이해</vt:lpstr>
      <vt:lpstr>문제 해결 아이디어</vt:lpstr>
      <vt:lpstr>아이디어 구현</vt:lpstr>
      <vt:lpstr>아이디어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MyungSoo Kim</dc:creator>
  <cp:lastModifiedBy>MyungSoo Kim</cp:lastModifiedBy>
  <cp:revision>129</cp:revision>
  <dcterms:created xsi:type="dcterms:W3CDTF">2025-05-04T02:52:25Z</dcterms:created>
  <dcterms:modified xsi:type="dcterms:W3CDTF">2025-05-07T14:14:41Z</dcterms:modified>
</cp:coreProperties>
</file>