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>
        <p:scale>
          <a:sx n="105" d="100"/>
          <a:sy n="105" d="100"/>
        </p:scale>
        <p:origin x="-88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94AF-35A6-754E-8067-6A5F9463C98A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C6606-4AA4-BB4B-BC48-EC22F4ED1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</a:t>
            </a:r>
            <a:r>
              <a:rPr lang="en-US" baseline="0" dirty="0" smtClean="0"/>
              <a:t> Learning</a:t>
            </a:r>
            <a:r>
              <a:rPr lang="en-US" dirty="0" smtClean="0"/>
              <a:t> 1: $$</a:t>
            </a:r>
            <a:r>
              <a:rPr lang="fr-FR" dirty="0" smtClean="0"/>
              <a:t>\{(x_{(0)}, y_{(0)}), (x_{(1)}, y_{(1)}), \dots, (x_{(n)}, y_{(n)})\}$$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 on the right shows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anamoly</a:t>
            </a:r>
            <a:r>
              <a:rPr lang="en-US" baseline="0" dirty="0" smtClean="0"/>
              <a:t> detection, the one on the bottom left is clustering.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sake of time, we’ll be looking at clustering. We’ll have a later section on supervised neural networks later on, but if you’re curious, the unsupervised learning subset of neural networks is called </a:t>
            </a:r>
            <a:r>
              <a:rPr lang="en-US" baseline="0" dirty="0" err="1" smtClean="0"/>
              <a:t>Hebbian</a:t>
            </a:r>
            <a:r>
              <a:rPr lang="en-US" baseline="0" dirty="0" smtClean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picture on the right shows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anamoly</a:t>
            </a:r>
            <a:r>
              <a:rPr lang="en-US" baseline="0" dirty="0" smtClean="0"/>
              <a:t> detection, the one on the bottom left is clustering.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sake of time, we’ll be looking at clustering. We’ll have a later section on supervised neural networks later on, but if you’re curious, the unsupervised learning subset of neural networks is called </a:t>
            </a:r>
            <a:r>
              <a:rPr lang="en-US" baseline="0" dirty="0" err="1" smtClean="0"/>
              <a:t>Hebbian</a:t>
            </a:r>
            <a:r>
              <a:rPr lang="en-US" baseline="0" smtClean="0"/>
              <a:t>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C6606-4AA4-BB4B-BC48-EC22F4ED18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8B56-AFB3-3645-B6C1-2E0F36FEC4DC}" type="datetimeFigureOut">
              <a:rPr lang="en-US" smtClean="0"/>
              <a:t>10/3/16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8B02-BC80-8B46-9051-0D62525D9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aggledecal.github.io" TargetMode="External"/><Relationship Id="rId3" Type="http://schemas.openxmlformats.org/officeDocument/2006/relationships/hyperlink" Target="https://github.com/kaggledecal/kaggle_fa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en.wikipedia.org/wiki/Unsupervised_lear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azure.microsoft.com/en-us/documentation/articles/machine-learning-algorithm-cho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stanford.edu/~cpiech/cs221/handouts/kmean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EBFFF"/>
                </a:solidFill>
              </a:rPr>
              <a:t>Data Science with </a:t>
            </a:r>
            <a:r>
              <a:rPr lang="en-US" dirty="0" err="1" smtClean="0">
                <a:solidFill>
                  <a:srgbClr val="1EBFFF"/>
                </a:solidFill>
              </a:rPr>
              <a:t>Kaggle</a:t>
            </a:r>
            <a:r>
              <a:rPr lang="en-US" dirty="0" smtClean="0">
                <a:solidFill>
                  <a:srgbClr val="1EBFFF"/>
                </a:solidFill>
              </a:rPr>
              <a:t> Decal – </a:t>
            </a:r>
            <a:br>
              <a:rPr lang="en-US" dirty="0" smtClean="0">
                <a:solidFill>
                  <a:srgbClr val="1EBFFF"/>
                </a:solidFill>
              </a:rPr>
            </a:br>
            <a:r>
              <a:rPr lang="en-US" sz="4400" dirty="0" smtClean="0">
                <a:solidFill>
                  <a:srgbClr val="1EBFFF"/>
                </a:solidFill>
              </a:rPr>
              <a:t>Bias-</a:t>
            </a:r>
            <a:r>
              <a:rPr lang="en-US" sz="4400" dirty="0" smtClean="0">
                <a:solidFill>
                  <a:srgbClr val="1EBFFF"/>
                </a:solidFill>
              </a:rPr>
              <a:t>Variance Tradeoff, C</a:t>
            </a:r>
            <a:r>
              <a:rPr lang="en-US" sz="4400" dirty="0" smtClean="0">
                <a:solidFill>
                  <a:srgbClr val="1EBFFF"/>
                </a:solidFill>
              </a:rPr>
              <a:t>lustering, K-Means</a:t>
            </a:r>
            <a:endParaRPr lang="en-US" sz="4400" dirty="0">
              <a:solidFill>
                <a:srgbClr val="1EB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67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Instructors: Jerry Chen, Joseph Simonian, Phillip </a:t>
            </a:r>
            <a:r>
              <a:rPr lang="en-US" dirty="0" err="1" smtClean="0"/>
              <a:t>Kuznetsov</a:t>
            </a:r>
            <a:endParaRPr lang="en-US" dirty="0" smtClean="0"/>
          </a:p>
          <a:p>
            <a:pPr algn="l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kaggledecal.github.io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https://github.com/kaggledecal/kaggle_fa16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OH: See Piazza</a:t>
            </a:r>
          </a:p>
          <a:p>
            <a:pPr algn="l"/>
            <a:r>
              <a:rPr lang="en-US" b="1" dirty="0" smtClean="0"/>
              <a:t>Sign-In</a:t>
            </a:r>
            <a:r>
              <a:rPr lang="en-US" dirty="0" smtClean="0"/>
              <a:t>: </a:t>
            </a:r>
            <a:r>
              <a:rPr lang="en-US" dirty="0" smtClean="0"/>
              <a:t>[See </a:t>
            </a:r>
            <a:r>
              <a:rPr lang="en-US" dirty="0" smtClean="0"/>
              <a:t>board]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Fall ’16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Outline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432488"/>
            <a:ext cx="10515600" cy="393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Unsupervised Learning and Clustering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Intro to K-Means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0490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397026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is Unsupervised Learning?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589727"/>
            <a:ext cx="10515600" cy="256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Wikipedia Definition</a:t>
            </a:r>
            <a:r>
              <a:rPr lang="en-US" dirty="0" smtClean="0"/>
              <a:t> </a:t>
            </a:r>
            <a:r>
              <a:rPr lang="en-US" dirty="0"/>
              <a:t>: “inferring a function to describe hidden structure from unlabeled </a:t>
            </a:r>
            <a:r>
              <a:rPr lang="en-US" dirty="0" smtClean="0"/>
              <a:t>data”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contrast, Linear/Logistic Regression and k-NN are supervised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5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918"/>
            <a:ext cx="10515600" cy="4902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What’s the Difference?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12" y="855367"/>
            <a:ext cx="10515600" cy="256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Supervised Learning: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Unsupervised Learning:</a:t>
            </a:r>
            <a:endParaRPr lang="en-US" dirty="0"/>
          </a:p>
        </p:txBody>
      </p:sp>
      <p:pic>
        <p:nvPicPr>
          <p:cNvPr id="7" name="Picture 6" descr="CodeCogsEq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81" y="1513842"/>
            <a:ext cx="4432300" cy="317500"/>
          </a:xfrm>
          <a:prstGeom prst="rect">
            <a:avLst/>
          </a:prstGeom>
        </p:spPr>
      </p:pic>
      <p:pic>
        <p:nvPicPr>
          <p:cNvPr id="8" name="Picture 7" descr="CodeCogsEqn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9" y="2354764"/>
            <a:ext cx="2120900" cy="304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27881" y="558879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Image source: </a:t>
            </a:r>
            <a:r>
              <a:rPr lang="en-US" sz="1000" dirty="0"/>
              <a:t>https://</a:t>
            </a:r>
            <a:r>
              <a:rPr lang="en-US" sz="1000" dirty="0" err="1"/>
              <a:t>leonardoaraujosantos.gitbooks.io</a:t>
            </a:r>
            <a:r>
              <a:rPr lang="en-US" sz="1000" dirty="0"/>
              <a:t>/artificial-</a:t>
            </a:r>
            <a:r>
              <a:rPr lang="en-US" sz="1000" dirty="0" err="1"/>
              <a:t>inteligence</a:t>
            </a:r>
            <a:r>
              <a:rPr lang="en-US" sz="1000" dirty="0"/>
              <a:t>/content/</a:t>
            </a:r>
            <a:r>
              <a:rPr lang="en-US" sz="1000" dirty="0" err="1"/>
              <a:t>machine_learning.html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3" y="2808902"/>
            <a:ext cx="6313713" cy="27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Ways to do it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263374" y="3868593"/>
            <a:ext cx="3160485" cy="2347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3" y="1221619"/>
            <a:ext cx="4209143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 smtClean="0"/>
              <a:t>Clustering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Neural networks</a:t>
            </a:r>
          </a:p>
          <a:p>
            <a:pPr>
              <a:lnSpc>
                <a:spcPct val="140000"/>
              </a:lnSpc>
            </a:pPr>
            <a:r>
              <a:rPr lang="en-US" sz="3600" dirty="0" smtClean="0"/>
              <a:t>Anomaly Detection</a:t>
            </a:r>
          </a:p>
          <a:p>
            <a:pPr>
              <a:lnSpc>
                <a:spcPct val="140000"/>
              </a:lnSpc>
            </a:pP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67048" y="1221619"/>
            <a:ext cx="4012600" cy="3613667"/>
            <a:chOff x="5975047" y="1112762"/>
            <a:chExt cx="4237797" cy="38164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5047" y="1112762"/>
              <a:ext cx="4237797" cy="3232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180667" y="4559905"/>
              <a:ext cx="82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hlinkClick r:id="rId5"/>
                </a:rPr>
                <a:t>Source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71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Clustering and K-means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263374" y="3868593"/>
            <a:ext cx="3160485" cy="23472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3" y="1221620"/>
            <a:ext cx="92770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dirty="0" smtClean="0"/>
              <a:t>Clustering is grouping together data that have similar characteristics </a:t>
            </a:r>
          </a:p>
          <a:p>
            <a:pPr>
              <a:spcAft>
                <a:spcPts val="1200"/>
              </a:spcAft>
            </a:pPr>
            <a:r>
              <a:rPr lang="en-US" sz="3600" dirty="0" smtClean="0"/>
              <a:t>There’s a bunch of techniques, but the most popular is called </a:t>
            </a:r>
            <a:r>
              <a:rPr lang="en-US" sz="3600" b="1" dirty="0" smtClean="0"/>
              <a:t>K-means</a:t>
            </a:r>
            <a:endParaRPr lang="en-US" sz="3600" dirty="0" smtClean="0"/>
          </a:p>
          <a:p>
            <a:pPr>
              <a:lnSpc>
                <a:spcPct val="140000"/>
              </a:lnSpc>
              <a:spcAft>
                <a:spcPts val="1200"/>
              </a:spcAft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507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K-means Algorithm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6793896" y="3525898"/>
            <a:ext cx="3160485" cy="2347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430" y="1524000"/>
            <a:ext cx="66644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</a:t>
            </a:r>
            <a:r>
              <a:rPr lang="en-US" sz="2800" i="1" dirty="0" smtClean="0"/>
              <a:t>k </a:t>
            </a:r>
            <a:r>
              <a:rPr lang="en-US" sz="2800" dirty="0" smtClean="0"/>
              <a:t> centroids randomly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Iterate through data and find the closest centroid to each data point.  Label the data point using the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 each centroid, take the mean of all data points labeled by the centroid. This will be the new </a:t>
            </a:r>
            <a:r>
              <a:rPr lang="en-US" sz="2800" dirty="0" err="1" smtClean="0"/>
              <a:t>coords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Repeat steps 2-4 until no data is re-</a:t>
            </a:r>
            <a:r>
              <a:rPr lang="en-US" sz="2800" dirty="0" err="1" smtClean="0"/>
              <a:t>labelled</a:t>
            </a:r>
            <a:r>
              <a:rPr lang="en-US" sz="2800" dirty="0" smtClean="0"/>
              <a:t> (same thing as when centroids stop changing)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4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11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15865"/>
            <a:ext cx="12192000" cy="642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061"/>
            <a:ext cx="10515600" cy="49021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K-means Algorithm + More Math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42" t="15562"/>
          <a:stretch/>
        </p:blipFill>
        <p:spPr>
          <a:xfrm>
            <a:off x="6793896" y="3525898"/>
            <a:ext cx="3160485" cy="23472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" y="1327452"/>
            <a:ext cx="6331857" cy="33720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999" y="4699534"/>
            <a:ext cx="202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Pseudocode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4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418</Words>
  <Application>Microsoft Macintosh PowerPoint</Application>
  <PresentationFormat>Custom</PresentationFormat>
  <Paragraphs>48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Science with Kaggle Decal –  Bias-Variance Tradeoff, Clustering, K-Means</vt:lpstr>
      <vt:lpstr>Outline</vt:lpstr>
      <vt:lpstr>What is Unsupervised Learning?</vt:lpstr>
      <vt:lpstr>What’s the Difference?</vt:lpstr>
      <vt:lpstr>Ways to do it</vt:lpstr>
      <vt:lpstr>Clustering and K-means</vt:lpstr>
      <vt:lpstr>K-means Algorithm</vt:lpstr>
      <vt:lpstr>K-means Algorithm + More Math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Kaggle Decal –  Logistic Regression, Interpretation, Cross Validation</dc:title>
  <dc:creator>Jerry Chen</dc:creator>
  <cp:lastModifiedBy>Phillip Kuznetsov</cp:lastModifiedBy>
  <cp:revision>88</cp:revision>
  <dcterms:created xsi:type="dcterms:W3CDTF">2016-09-26T18:30:44Z</dcterms:created>
  <dcterms:modified xsi:type="dcterms:W3CDTF">2016-10-05T00:16:10Z</dcterms:modified>
</cp:coreProperties>
</file>