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709"/>
  </p:normalViewPr>
  <p:slideViewPr>
    <p:cSldViewPr snapToGrid="0" snapToObjects="1">
      <p:cViewPr varScale="1">
        <p:scale>
          <a:sx n="81" d="100"/>
          <a:sy n="81" d="100"/>
        </p:scale>
        <p:origin x="2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ABAE-DA11-9C4C-92FC-67685EC1B160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88A6-9667-084E-82B8-832BFC81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ABAE-DA11-9C4C-92FC-67685EC1B160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88A6-9667-084E-82B8-832BFC81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0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ABAE-DA11-9C4C-92FC-67685EC1B160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88A6-9667-084E-82B8-832BFC81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1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ABAE-DA11-9C4C-92FC-67685EC1B160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88A6-9667-084E-82B8-832BFC81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4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ABAE-DA11-9C4C-92FC-67685EC1B160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88A6-9667-084E-82B8-832BFC81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6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ABAE-DA11-9C4C-92FC-67685EC1B160}" type="datetimeFigureOut">
              <a:rPr lang="en-US" smtClean="0"/>
              <a:t>3/18/16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88A6-9667-084E-82B8-832BFC81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3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ABAE-DA11-9C4C-92FC-67685EC1B160}" type="datetimeFigureOut">
              <a:rPr lang="en-US" smtClean="0"/>
              <a:t>3/18/16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88A6-9667-084E-82B8-832BFC81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ABAE-DA11-9C4C-92FC-67685EC1B160}" type="datetimeFigureOut">
              <a:rPr lang="en-US" smtClean="0"/>
              <a:t>3/18/16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88A6-9667-084E-82B8-832BFC81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4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ABAE-DA11-9C4C-92FC-67685EC1B160}" type="datetimeFigureOut">
              <a:rPr lang="en-US" smtClean="0"/>
              <a:t>3/18/16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88A6-9667-084E-82B8-832BFC81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0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ABAE-DA11-9C4C-92FC-67685EC1B160}" type="datetimeFigureOut">
              <a:rPr lang="en-US" smtClean="0"/>
              <a:t>3/18/16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88A6-9667-084E-82B8-832BFC81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3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ABAE-DA11-9C4C-92FC-67685EC1B160}" type="datetimeFigureOut">
              <a:rPr lang="en-US" smtClean="0"/>
              <a:t>3/18/16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88A6-9667-084E-82B8-832BFC81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3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3ABAE-DA11-9C4C-92FC-67685EC1B160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B88A6-9667-084E-82B8-832BFC81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3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2549233"/>
            <a:ext cx="2286961" cy="21676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9345" y="487679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154853" y="1510145"/>
            <a:ext cx="2146492" cy="1122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web application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176116" y="2916382"/>
            <a:ext cx="2146492" cy="1122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Explore the Map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176116" y="4336474"/>
            <a:ext cx="2146492" cy="1122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 </a:t>
            </a:r>
            <a:br>
              <a:rPr lang="en-US" dirty="0" smtClean="0"/>
            </a:br>
            <a:r>
              <a:rPr lang="en-US" dirty="0" smtClean="0"/>
              <a:t>Interest Points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6" idx="2"/>
          </p:cNvCxnSpPr>
          <p:nvPr/>
        </p:nvCxnSpPr>
        <p:spPr>
          <a:xfrm flipV="1">
            <a:off x="3862552" y="2071254"/>
            <a:ext cx="1292301" cy="1402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8" idx="2"/>
          </p:cNvCxnSpPr>
          <p:nvPr/>
        </p:nvCxnSpPr>
        <p:spPr>
          <a:xfrm>
            <a:off x="3862552" y="3480957"/>
            <a:ext cx="1313564" cy="14166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7" idx="2"/>
          </p:cNvCxnSpPr>
          <p:nvPr/>
        </p:nvCxnSpPr>
        <p:spPr>
          <a:xfrm>
            <a:off x="3862552" y="3477491"/>
            <a:ext cx="13135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193631" y="709448"/>
            <a:ext cx="3815256" cy="5265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268162" y="821636"/>
            <a:ext cx="1623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Application:</a:t>
            </a:r>
          </a:p>
          <a:p>
            <a:r>
              <a:rPr lang="en-US" dirty="0" smtClean="0"/>
              <a:t>Smart 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4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2016-03-18T16:34:14Z</dcterms:created>
  <dcterms:modified xsi:type="dcterms:W3CDTF">2016-03-18T17:02:23Z</dcterms:modified>
</cp:coreProperties>
</file>