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150" d="100"/>
          <a:sy n="150" d="100"/>
        </p:scale>
        <p:origin x="-498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0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2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6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0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5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9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083A-B8F9-40E4-BFF0-73CB5FE4C23C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0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183858" y="1025661"/>
            <a:ext cx="813884" cy="875490"/>
            <a:chOff x="2012004" y="1025661"/>
            <a:chExt cx="1157592" cy="875490"/>
          </a:xfrm>
        </p:grpSpPr>
        <p:sp>
          <p:nvSpPr>
            <p:cNvPr id="4" name="Rectangle 3"/>
            <p:cNvSpPr/>
            <p:nvPr/>
          </p:nvSpPr>
          <p:spPr>
            <a:xfrm>
              <a:off x="2012004" y="1025661"/>
              <a:ext cx="1157592" cy="5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12004" y="1084027"/>
              <a:ext cx="1157592" cy="5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12004" y="1142393"/>
              <a:ext cx="1157592" cy="5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12004" y="1200759"/>
              <a:ext cx="1157592" cy="5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12004" y="1259125"/>
              <a:ext cx="1157592" cy="5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2004" y="1317491"/>
              <a:ext cx="1157592" cy="5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12004" y="1375857"/>
              <a:ext cx="1157592" cy="5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12004" y="1434223"/>
              <a:ext cx="1157592" cy="5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12004" y="1492589"/>
              <a:ext cx="1157592" cy="5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12004" y="1550955"/>
              <a:ext cx="1157592" cy="5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12004" y="1609321"/>
              <a:ext cx="1157592" cy="5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12004" y="1667687"/>
              <a:ext cx="1157592" cy="5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12004" y="1726053"/>
              <a:ext cx="1157592" cy="5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2004" y="1784419"/>
              <a:ext cx="1157592" cy="5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12004" y="1842785"/>
              <a:ext cx="1157592" cy="5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2074216" y="1497075"/>
            <a:ext cx="1002833" cy="266547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172763" y="777546"/>
            <a:ext cx="1352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Article &amp; Author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52787" y="1965386"/>
            <a:ext cx="1431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Cross product Authors</a:t>
            </a:r>
            <a:endParaRPr 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67673" y="2110151"/>
            <a:ext cx="903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+ Eq. First Name</a:t>
            </a:r>
          </a:p>
          <a:p>
            <a:r>
              <a:rPr lang="en-US" sz="700" dirty="0" smtClean="0"/>
              <a:t>+ Eq. Middle Name</a:t>
            </a:r>
          </a:p>
          <a:p>
            <a:r>
              <a:rPr lang="en-US" sz="700" dirty="0" smtClean="0"/>
              <a:t>+ Diff. Pub. Year</a:t>
            </a:r>
          </a:p>
          <a:p>
            <a:r>
              <a:rPr lang="en-US" sz="700" dirty="0" smtClean="0"/>
              <a:t>+ Dist. Keywords</a:t>
            </a:r>
          </a:p>
          <a:p>
            <a:r>
              <a:rPr lang="en-US" sz="700" dirty="0" smtClean="0"/>
              <a:t>+ Dist. References</a:t>
            </a:r>
          </a:p>
          <a:p>
            <a:r>
              <a:rPr lang="en-US" sz="700" dirty="0" smtClean="0"/>
              <a:t>+ Dist. Subject</a:t>
            </a:r>
          </a:p>
          <a:p>
            <a:r>
              <a:rPr lang="en-US" sz="700" dirty="0" smtClean="0"/>
              <a:t>+ Dist. Title</a:t>
            </a:r>
          </a:p>
          <a:p>
            <a:r>
              <a:rPr lang="en-US" sz="700" dirty="0" smtClean="0"/>
              <a:t>+ Dist. Coauthors</a:t>
            </a:r>
            <a:endParaRPr lang="en-US" sz="700" dirty="0"/>
          </a:p>
        </p:txBody>
      </p:sp>
      <p:cxnSp>
        <p:nvCxnSpPr>
          <p:cNvPr id="68" name="Curved Connector 67"/>
          <p:cNvCxnSpPr>
            <a:stCxn id="30" idx="1"/>
            <a:endCxn id="64" idx="1"/>
          </p:cNvCxnSpPr>
          <p:nvPr/>
        </p:nvCxnSpPr>
        <p:spPr>
          <a:xfrm rot="10800000" flipV="1">
            <a:off x="2052788" y="1630348"/>
            <a:ext cx="21429" cy="442759"/>
          </a:xfrm>
          <a:prstGeom prst="curvedConnector3">
            <a:avLst>
              <a:gd name="adj1" fmla="val 1166779"/>
            </a:avLst>
          </a:pr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pSp>
        <p:nvGrpSpPr>
          <p:cNvPr id="193" name="Group 192"/>
          <p:cNvGrpSpPr/>
          <p:nvPr/>
        </p:nvGrpSpPr>
        <p:grpSpPr>
          <a:xfrm>
            <a:off x="2196254" y="2134592"/>
            <a:ext cx="817124" cy="817124"/>
            <a:chOff x="2180058" y="2377478"/>
            <a:chExt cx="817124" cy="817124"/>
          </a:xfrm>
        </p:grpSpPr>
        <p:grpSp>
          <p:nvGrpSpPr>
            <p:cNvPr id="120" name="Group 119"/>
            <p:cNvGrpSpPr/>
            <p:nvPr/>
          </p:nvGrpSpPr>
          <p:grpSpPr>
            <a:xfrm>
              <a:off x="2183298" y="2377478"/>
              <a:ext cx="813884" cy="817124"/>
              <a:chOff x="2012004" y="1025661"/>
              <a:chExt cx="1157592" cy="81712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012004" y="1025661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012004" y="1084027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12004" y="1142393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012004" y="1200759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012004" y="1259125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012004" y="1317491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012004" y="1375857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012004" y="1434223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12004" y="1492589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012004" y="1550955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012004" y="1609321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012004" y="1667687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012004" y="1726053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2012004" y="1784419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 rot="5400000">
              <a:off x="2181678" y="2377478"/>
              <a:ext cx="813884" cy="817124"/>
              <a:chOff x="2012004" y="1025661"/>
              <a:chExt cx="1157592" cy="817124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012004" y="1025661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012004" y="1084027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012004" y="1142393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012004" y="1200759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2012004" y="1259125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012004" y="1317491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2012004" y="1375857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012004" y="1434223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2012004" y="1492589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2012004" y="1550955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012004" y="1609321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012004" y="1667687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012004" y="1726053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2012004" y="1784419"/>
                <a:ext cx="1157592" cy="5836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2318588" y="3252078"/>
            <a:ext cx="585156" cy="716268"/>
            <a:chOff x="2412586" y="3442578"/>
            <a:chExt cx="585156" cy="716268"/>
          </a:xfrm>
        </p:grpSpPr>
        <p:grpSp>
          <p:nvGrpSpPr>
            <p:cNvPr id="119" name="Group 118"/>
            <p:cNvGrpSpPr/>
            <p:nvPr/>
          </p:nvGrpSpPr>
          <p:grpSpPr>
            <a:xfrm>
              <a:off x="2469054" y="3575186"/>
              <a:ext cx="482229" cy="583660"/>
              <a:chOff x="2136607" y="3702186"/>
              <a:chExt cx="482229" cy="58366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136607" y="3702186"/>
                <a:ext cx="160743" cy="583660"/>
                <a:chOff x="2012004" y="1025661"/>
                <a:chExt cx="1157592" cy="58366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2012004" y="1025661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012004" y="1084027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012004" y="1142393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012004" y="1200759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012004" y="1259125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012004" y="1317491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012004" y="1375857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012004" y="1434223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012004" y="1492589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012004" y="1550955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2297350" y="3702186"/>
                <a:ext cx="160743" cy="583660"/>
                <a:chOff x="2012004" y="1025661"/>
                <a:chExt cx="1157592" cy="583660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2012004" y="1025661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2012004" y="1084027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2012004" y="1142393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2012004" y="1200759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2012004" y="1259125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2012004" y="1317491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012004" y="1375857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2012004" y="1434223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2012004" y="1492589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2012004" y="1550955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2458093" y="3702186"/>
                <a:ext cx="160743" cy="583660"/>
                <a:chOff x="2012004" y="1025661"/>
                <a:chExt cx="1157592" cy="583660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2012004" y="1025661"/>
                  <a:ext cx="1157592" cy="583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2012004" y="1084027"/>
                  <a:ext cx="1157592" cy="58366"/>
                </a:xfrm>
                <a:prstGeom prst="rect">
                  <a:avLst/>
                </a:prstGeom>
                <a:solidFill>
                  <a:srgbClr val="00CC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2012004" y="1142393"/>
                  <a:ext cx="1157592" cy="583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012004" y="1200759"/>
                  <a:ext cx="1157592" cy="58366"/>
                </a:xfrm>
                <a:prstGeom prst="rect">
                  <a:avLst/>
                </a:prstGeom>
                <a:solidFill>
                  <a:srgbClr val="00CC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2012004" y="1259125"/>
                  <a:ext cx="1157592" cy="58366"/>
                </a:xfrm>
                <a:prstGeom prst="rect">
                  <a:avLst/>
                </a:prstGeom>
                <a:solidFill>
                  <a:srgbClr val="00CC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012004" y="1317491"/>
                  <a:ext cx="1157592" cy="583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012004" y="1375857"/>
                  <a:ext cx="1157592" cy="58366"/>
                </a:xfrm>
                <a:prstGeom prst="rect">
                  <a:avLst/>
                </a:prstGeom>
                <a:solidFill>
                  <a:srgbClr val="00CC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2012004" y="1434223"/>
                  <a:ext cx="1157592" cy="583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012004" y="1492589"/>
                  <a:ext cx="1157592" cy="583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2012004" y="1550955"/>
                  <a:ext cx="1157592" cy="58366"/>
                </a:xfrm>
                <a:prstGeom prst="rect">
                  <a:avLst/>
                </a:prstGeom>
                <a:solidFill>
                  <a:srgbClr val="00CC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4" name="TextBox 193"/>
            <p:cNvSpPr txBox="1"/>
            <p:nvPr/>
          </p:nvSpPr>
          <p:spPr>
            <a:xfrm>
              <a:off x="2412586" y="3442578"/>
              <a:ext cx="5851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 a1    a2      =</a:t>
              </a:r>
              <a:endParaRPr lang="en-US" sz="600" dirty="0"/>
            </a:p>
          </p:txBody>
        </p:sp>
      </p:grpSp>
      <p:cxnSp>
        <p:nvCxnSpPr>
          <p:cNvPr id="197" name="Straight Arrow Connector 196"/>
          <p:cNvCxnSpPr/>
          <p:nvPr/>
        </p:nvCxnSpPr>
        <p:spPr>
          <a:xfrm>
            <a:off x="2611166" y="2960765"/>
            <a:ext cx="0" cy="329413"/>
          </a:xfrm>
          <a:prstGeom prst="straightConnector1">
            <a:avLst/>
          </a:pr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1" name="TextBox 200"/>
          <p:cNvSpPr txBox="1"/>
          <p:nvPr/>
        </p:nvSpPr>
        <p:spPr>
          <a:xfrm>
            <a:off x="2857285" y="3374324"/>
            <a:ext cx="1431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 smtClean="0"/>
              <a:t>First validation:</a:t>
            </a:r>
          </a:p>
          <a:p>
            <a:r>
              <a:rPr lang="en-US" sz="800" dirty="0" smtClean="0"/>
              <a:t>   Pair of authors 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are the same?</a:t>
            </a:r>
            <a:endParaRPr lang="en-US" sz="8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590799" y="3047239"/>
            <a:ext cx="1431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SVN, LR, GBR, RF</a:t>
            </a:r>
            <a:endParaRPr lang="en-US" sz="800" b="1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2611166" y="4010210"/>
            <a:ext cx="0" cy="329413"/>
          </a:xfrm>
          <a:prstGeom prst="straightConnector1">
            <a:avLst/>
          </a:pr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7" name="TextBox 206"/>
          <p:cNvSpPr txBox="1"/>
          <p:nvPr/>
        </p:nvSpPr>
        <p:spPr>
          <a:xfrm>
            <a:off x="2590799" y="4096684"/>
            <a:ext cx="1431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Hierarchical Clustering</a:t>
            </a:r>
            <a:endParaRPr lang="en-US" sz="800" b="1" dirty="0"/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60" y="4381487"/>
            <a:ext cx="777968" cy="620261"/>
          </a:xfrm>
          <a:prstGeom prst="rect">
            <a:avLst/>
          </a:prstGeom>
        </p:spPr>
      </p:pic>
      <p:sp>
        <p:nvSpPr>
          <p:cNvPr id="216" name="Rounded Rectangle 215"/>
          <p:cNvSpPr/>
          <p:nvPr/>
        </p:nvSpPr>
        <p:spPr>
          <a:xfrm>
            <a:off x="2102060" y="4943475"/>
            <a:ext cx="375756" cy="666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218"/>
          <p:cNvSpPr/>
          <p:nvPr/>
        </p:nvSpPr>
        <p:spPr>
          <a:xfrm>
            <a:off x="2493744" y="4943475"/>
            <a:ext cx="61337" cy="6667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2568337" y="4943474"/>
            <a:ext cx="101044" cy="66676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/>
          <p:cNvSpPr/>
          <p:nvPr/>
        </p:nvSpPr>
        <p:spPr>
          <a:xfrm>
            <a:off x="2698577" y="4946948"/>
            <a:ext cx="172957" cy="6667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2179636" y="4531519"/>
            <a:ext cx="7207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2880028" y="4460784"/>
            <a:ext cx="1431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 smtClean="0"/>
              <a:t>Second validation:</a:t>
            </a:r>
          </a:p>
          <a:p>
            <a:r>
              <a:rPr lang="en-US" sz="800" dirty="0" smtClean="0"/>
              <a:t>   Cluster of authors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are correct?</a:t>
            </a:r>
            <a:endParaRPr lang="en-US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287766" y="5099979"/>
            <a:ext cx="1496834" cy="21544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800" dirty="0" smtClean="0"/>
              <a:t>Cluster: Disambiguated author</a:t>
            </a:r>
            <a:endParaRPr lang="en-US" sz="800" dirty="0"/>
          </a:p>
        </p:txBody>
      </p:sp>
      <p:cxnSp>
        <p:nvCxnSpPr>
          <p:cNvPr id="226" name="Curved Connector 225"/>
          <p:cNvCxnSpPr>
            <a:stCxn id="216" idx="2"/>
            <a:endCxn id="225" idx="1"/>
          </p:cNvCxnSpPr>
          <p:nvPr/>
        </p:nvCxnSpPr>
        <p:spPr>
          <a:xfrm rot="5400000">
            <a:off x="2190077" y="5107840"/>
            <a:ext cx="197550" cy="2172"/>
          </a:xfrm>
          <a:prstGeom prst="curvedConnector4">
            <a:avLst>
              <a:gd name="adj1" fmla="val 22736"/>
              <a:gd name="adj2" fmla="val 10624862"/>
            </a:avLst>
          </a:pr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2" name="TextBox 231"/>
          <p:cNvSpPr txBox="1"/>
          <p:nvPr/>
        </p:nvSpPr>
        <p:spPr>
          <a:xfrm>
            <a:off x="2952991" y="897571"/>
            <a:ext cx="9032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+ Focus Name</a:t>
            </a:r>
          </a:p>
          <a:p>
            <a:r>
              <a:rPr lang="en-US" sz="700" dirty="0" smtClean="0"/>
              <a:t>+ LDA Topic</a:t>
            </a:r>
          </a:p>
          <a:p>
            <a:r>
              <a:rPr lang="en-US" sz="700" dirty="0" smtClean="0"/>
              <a:t>+ Ethnicity</a:t>
            </a:r>
            <a:endParaRPr lang="en-US" sz="700" dirty="0"/>
          </a:p>
        </p:txBody>
      </p:sp>
      <p:sp>
        <p:nvSpPr>
          <p:cNvPr id="234" name="Rectangle 233"/>
          <p:cNvSpPr/>
          <p:nvPr/>
        </p:nvSpPr>
        <p:spPr>
          <a:xfrm>
            <a:off x="3030203" y="1496277"/>
            <a:ext cx="6944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Focus Name</a:t>
            </a:r>
            <a:endParaRPr lang="en-US" sz="800" dirty="0" smtClean="0"/>
          </a:p>
        </p:txBody>
      </p:sp>
      <p:cxnSp>
        <p:nvCxnSpPr>
          <p:cNvPr id="238" name="Straight Connector 237"/>
          <p:cNvCxnSpPr/>
          <p:nvPr/>
        </p:nvCxnSpPr>
        <p:spPr>
          <a:xfrm>
            <a:off x="3094438" y="1677820"/>
            <a:ext cx="570782" cy="0"/>
          </a:xfrm>
          <a:prstGeom prst="line">
            <a:avLst/>
          </a:prstGeom>
          <a:noFill/>
          <a:ln w="28575">
            <a:tailEnd type="oval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306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Millan</dc:creator>
  <cp:lastModifiedBy>Jose Millan</cp:lastModifiedBy>
  <cp:revision>7</cp:revision>
  <dcterms:created xsi:type="dcterms:W3CDTF">2016-05-03T08:26:49Z</dcterms:created>
  <dcterms:modified xsi:type="dcterms:W3CDTF">2016-05-03T09:54:38Z</dcterms:modified>
</cp:coreProperties>
</file>