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53" r:id="rId4"/>
    <p:sldMasterId id="2147483672" r:id="rId5"/>
    <p:sldMasterId id="2147483674" r:id="rId6"/>
  </p:sldMasterIdLst>
  <p:notesMasterIdLst>
    <p:notesMasterId r:id="rId8"/>
  </p:notesMasterIdLst>
  <p:sldIdLst>
    <p:sldId id="256" r:id="rId7"/>
    <p:sldId id="353" r:id="rId9"/>
    <p:sldId id="307" r:id="rId10"/>
    <p:sldId id="292" r:id="rId11"/>
    <p:sldId id="291" r:id="rId12"/>
    <p:sldId id="308" r:id="rId13"/>
    <p:sldId id="326" r:id="rId14"/>
    <p:sldId id="337" r:id="rId15"/>
    <p:sldId id="338" r:id="rId16"/>
    <p:sldId id="339" r:id="rId17"/>
    <p:sldId id="340" r:id="rId18"/>
    <p:sldId id="341" r:id="rId19"/>
    <p:sldId id="343" r:id="rId20"/>
    <p:sldId id="298" r:id="rId21"/>
    <p:sldId id="299" r:id="rId22"/>
    <p:sldId id="328" r:id="rId23"/>
    <p:sldId id="344" r:id="rId24"/>
    <p:sldId id="329" r:id="rId25"/>
    <p:sldId id="345" r:id="rId26"/>
    <p:sldId id="346" r:id="rId27"/>
    <p:sldId id="258" r:id="rId28"/>
    <p:sldId id="259" r:id="rId2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4859" autoAdjust="0"/>
    <p:restoredTop sz="94660"/>
  </p:normalViewPr>
  <p:slideViewPr>
    <p:cSldViewPr>
      <p:cViewPr varScale="1">
        <p:scale>
          <a:sx n="147" d="100"/>
          <a:sy n="147" d="100"/>
        </p:scale>
        <p:origin x="-594"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1EF8AC-5915-43AD-AC74-2507A128D4CD}"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B27E16-DFBB-42FF-B50D-0C9F844C82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300" kern="1200">
        <a:solidFill>
          <a:schemeClr val="tx1"/>
        </a:solidFill>
        <a:latin typeface="+mn-lt"/>
        <a:ea typeface="+mn-ea"/>
        <a:cs typeface="+mn-cs"/>
      </a:defRPr>
    </a:lvl1pPr>
    <a:lvl2pPr marL="457200" algn="l" defTabSz="914400" rtl="0" eaLnBrk="1" latinLnBrk="0" hangingPunct="1">
      <a:defRPr sz="1300" kern="1200">
        <a:solidFill>
          <a:schemeClr val="tx1"/>
        </a:solidFill>
        <a:latin typeface="+mn-lt"/>
        <a:ea typeface="+mn-ea"/>
        <a:cs typeface="+mn-cs"/>
      </a:defRPr>
    </a:lvl2pPr>
    <a:lvl3pPr marL="914400" algn="l" defTabSz="914400" rtl="0" eaLnBrk="1" latinLnBrk="0" hangingPunct="1">
      <a:defRPr sz="1300" kern="1200">
        <a:solidFill>
          <a:schemeClr val="tx1"/>
        </a:solidFill>
        <a:latin typeface="+mn-lt"/>
        <a:ea typeface="+mn-ea"/>
        <a:cs typeface="+mn-cs"/>
      </a:defRPr>
    </a:lvl3pPr>
    <a:lvl4pPr marL="1371600" algn="l" defTabSz="914400" rtl="0" eaLnBrk="1" latinLnBrk="0" hangingPunct="1">
      <a:defRPr sz="1300" kern="1200">
        <a:solidFill>
          <a:schemeClr val="tx1"/>
        </a:solidFill>
        <a:latin typeface="+mn-lt"/>
        <a:ea typeface="+mn-ea"/>
        <a:cs typeface="+mn-cs"/>
      </a:defRPr>
    </a:lvl4pPr>
    <a:lvl5pPr marL="1828800" algn="l" defTabSz="914400" rtl="0" eaLnBrk="1" latinLnBrk="0" hangingPunct="1">
      <a:defRPr sz="1300" kern="1200">
        <a:solidFill>
          <a:schemeClr val="tx1"/>
        </a:solidFill>
        <a:latin typeface="+mn-lt"/>
        <a:ea typeface="+mn-ea"/>
        <a:cs typeface="+mn-cs"/>
      </a:defRPr>
    </a:lvl5pPr>
    <a:lvl6pPr marL="2286000"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Shape 32"/>
          <p:cNvSpPr>
            <a:spLocks noGrp="true" noChangeArrowheads="true"/>
          </p:cNvSpPr>
          <p:nvPr>
            <p:ph type="body" idx="4294967295"/>
          </p:nvPr>
        </p:nvSpPr>
        <p:spPr/>
        <p:txBody>
          <a:bodyPr/>
          <a:lstStyle/>
          <a:p>
            <a:endParaRPr lang="zh-CN" altLang="zh-CN" sz="2400" smtClean="0">
              <a:solidFill>
                <a:srgbClr val="000000"/>
              </a:solidFill>
              <a:latin typeface="Montserrat"/>
              <a:sym typeface="Montserrat"/>
            </a:endParaRPr>
          </a:p>
        </p:txBody>
      </p:sp>
      <p:sp>
        <p:nvSpPr>
          <p:cNvPr id="33" name="Shape 33"/>
          <p:cNvSpPr>
            <a:spLocks noGrp="true" noRot="true" noChangeAspect="true"/>
          </p:cNvSpPr>
          <p:nvPr>
            <p:ph type="sldImg" idx="2"/>
          </p:nvPr>
        </p:nvSpPr>
        <p:spPr>
          <a:xfrm>
            <a:off x="381000" y="685800"/>
            <a:ext cx="6096000" cy="34290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5" name="Shape 32"/>
          <p:cNvSpPr>
            <a:spLocks noGrp="true" noChangeArrowheads="true"/>
          </p:cNvSpPr>
          <p:nvPr>
            <p:ph type="body" idx="4294967295"/>
          </p:nvPr>
        </p:nvSpPr>
        <p:spPr/>
        <p:txBody>
          <a:bodyPr/>
          <a:lstStyle/>
          <a:p>
            <a:endParaRPr lang="zh-CN" altLang="zh-CN" sz="2400" smtClean="0">
              <a:solidFill>
                <a:srgbClr val="000000"/>
              </a:solidFill>
              <a:latin typeface="Montserrat"/>
              <a:sym typeface="Montserrat"/>
            </a:endParaRPr>
          </a:p>
        </p:txBody>
      </p:sp>
      <p:sp>
        <p:nvSpPr>
          <p:cNvPr id="33" name="Shape 33"/>
          <p:cNvSpPr>
            <a:spLocks noGrp="true" noRot="true" noChangeAspect="true"/>
          </p:cNvSpPr>
          <p:nvPr>
            <p:ph type="sldImg" idx="2"/>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1" descr="s-003"/>
          <p:cNvPicPr>
            <a:picLocks noChangeAspect="true" noChangeArrowheads="true"/>
          </p:cNvPicPr>
          <p:nvPr/>
        </p:nvPicPr>
        <p:blipFill>
          <a:blip r:embed="rId2" cstate="print"/>
          <a:srcRect/>
          <a:stretch>
            <a:fillRect/>
          </a:stretch>
        </p:blipFill>
        <p:spPr bwMode="auto">
          <a:xfrm>
            <a:off x="4243302" y="-8930"/>
            <a:ext cx="4905462" cy="5161360"/>
          </a:xfrm>
          <a:prstGeom prst="rect">
            <a:avLst/>
          </a:prstGeom>
          <a:noFill/>
          <a:ln w="9525">
            <a:noFill/>
            <a:miter lim="800000"/>
            <a:headEnd/>
            <a:tailEnd/>
          </a:ln>
        </p:spPr>
      </p:pic>
      <p:pic>
        <p:nvPicPr>
          <p:cNvPr id="5" name="图片 12" descr="LOGO-1"/>
          <p:cNvPicPr>
            <a:picLocks noChangeAspect="true" noChangeArrowheads="true"/>
          </p:cNvPicPr>
          <p:nvPr/>
        </p:nvPicPr>
        <p:blipFill>
          <a:blip r:embed="rId3" cstate="print"/>
          <a:srcRect/>
          <a:stretch>
            <a:fillRect/>
          </a:stretch>
        </p:blipFill>
        <p:spPr bwMode="auto">
          <a:xfrm>
            <a:off x="687176" y="720333"/>
            <a:ext cx="1602403" cy="456605"/>
          </a:xfrm>
          <a:prstGeom prst="rect">
            <a:avLst/>
          </a:prstGeom>
          <a:noFill/>
          <a:ln w="9525">
            <a:noFill/>
            <a:miter lim="800000"/>
            <a:headEnd/>
            <a:tailEnd/>
          </a:ln>
        </p:spPr>
      </p:pic>
      <p:sp>
        <p:nvSpPr>
          <p:cNvPr id="2" name="标题 1"/>
          <p:cNvSpPr>
            <a:spLocks noGrp="true"/>
          </p:cNvSpPr>
          <p:nvPr>
            <p:ph type="ctrTitle" hasCustomPrompt="true"/>
          </p:nvPr>
        </p:nvSpPr>
        <p:spPr>
          <a:xfrm>
            <a:off x="687411" y="2020729"/>
            <a:ext cx="5655989" cy="561737"/>
          </a:xfrm>
        </p:spPr>
        <p:txBody>
          <a:bodyPr lIns="38401" tIns="19200" rIns="38401" bIns="19200" anchor="b">
            <a:normAutofit/>
          </a:bodyPr>
          <a:lstStyle>
            <a:lvl1pPr algn="dist" eaLnBrk="1" fontAlgn="auto" latinLnBrk="0" hangingPunct="1">
              <a:lnSpc>
                <a:spcPct val="100000"/>
              </a:lnSpc>
              <a:defRPr sz="3300">
                <a:solidFill>
                  <a:srgbClr val="0051A4"/>
                </a:solidFill>
                <a:effectLst/>
                <a:latin typeface="Noto Sans CJK SC" panose="020B0500000000000000" charset="-122"/>
                <a:ea typeface="Noto Sans CJK SC" panose="020B0500000000000000" charset="-122"/>
                <a:cs typeface="DejaVu Sans" panose="020B0603030804020204" charset="0"/>
              </a:defRPr>
            </a:lvl1pPr>
          </a:lstStyle>
          <a:p>
            <a:br>
              <a:rPr lang="zh-CN" altLang="en-US" dirty="0"/>
            </a:br>
            <a:br>
              <a:rPr lang="zh-CN" altLang="en-US" dirty="0"/>
            </a:br>
            <a:r>
              <a:rPr lang="zh-CN" altLang="en-US" noProof="1"/>
              <a:t>单击此处添加标题</a:t>
            </a:r>
            <a:endParaRPr lang="zh-CN" altLang="en-US" noProof="1"/>
          </a:p>
        </p:txBody>
      </p:sp>
      <p:sp>
        <p:nvSpPr>
          <p:cNvPr id="3" name="副标题 2"/>
          <p:cNvSpPr>
            <a:spLocks noGrp="true"/>
          </p:cNvSpPr>
          <p:nvPr>
            <p:ph type="subTitle" idx="1" hasCustomPrompt="true"/>
          </p:nvPr>
        </p:nvSpPr>
        <p:spPr>
          <a:xfrm>
            <a:off x="685746" y="1737125"/>
            <a:ext cx="3100481" cy="248841"/>
          </a:xfrm>
        </p:spPr>
        <p:txBody>
          <a:bodyPr lIns="38401" tIns="19200" rIns="38401" bIns="19200">
            <a:normAutofit/>
          </a:bodyPr>
          <a:lstStyle>
            <a:lvl1pPr marL="0" indent="0" algn="dist">
              <a:buNone/>
              <a:defRPr sz="1300">
                <a:solidFill>
                  <a:srgbClr val="0051A4"/>
                </a:solidFill>
                <a:effectLst/>
                <a:latin typeface="Noto Sans CJK SC" panose="020B0500000000000000" charset="-122"/>
                <a:ea typeface="Noto Sans CJK SC" panose="020B0500000000000000" charset="-122"/>
                <a:cs typeface="DejaVu Sans" panose="020B0603030804020204" charset="0"/>
              </a:defRPr>
            </a:lvl1pPr>
            <a:lvl2pPr marL="384175" indent="0" algn="ctr">
              <a:buNone/>
              <a:defRPr sz="1800"/>
            </a:lvl2pPr>
            <a:lvl3pPr marL="767715" indent="0" algn="ctr">
              <a:buNone/>
              <a:defRPr sz="1500"/>
            </a:lvl3pPr>
            <a:lvl4pPr marL="1151890" indent="0" algn="ctr">
              <a:buNone/>
              <a:defRPr sz="1300"/>
            </a:lvl4pPr>
            <a:lvl5pPr marL="1535430" indent="0" algn="ctr">
              <a:buNone/>
              <a:defRPr sz="1300"/>
            </a:lvl5pPr>
            <a:lvl6pPr marL="1919605" indent="0" algn="ctr">
              <a:buNone/>
              <a:defRPr sz="1300"/>
            </a:lvl6pPr>
            <a:lvl7pPr marL="2303780" indent="0" algn="ctr">
              <a:buNone/>
              <a:defRPr sz="1300"/>
            </a:lvl7pPr>
            <a:lvl8pPr marL="2687320" indent="0" algn="ctr">
              <a:buNone/>
              <a:defRPr sz="1300"/>
            </a:lvl8pPr>
            <a:lvl9pPr marL="3071495" indent="0" algn="ctr">
              <a:buNone/>
              <a:defRPr sz="1300"/>
            </a:lvl9pPr>
          </a:lstStyle>
          <a:p>
            <a:r>
              <a:rPr lang="zh-CN" altLang="en-US" noProof="1"/>
              <a:t>单击此处添加副标题</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7_标题和四栏内容">
    <p:spTree>
      <p:nvGrpSpPr>
        <p:cNvPr id="1" name=""/>
        <p:cNvGrpSpPr/>
        <p:nvPr/>
      </p:nvGrpSpPr>
      <p:grpSpPr>
        <a:xfrm>
          <a:off x="0" y="0"/>
          <a:ext cx="0" cy="0"/>
          <a:chOff x="0" y="0"/>
          <a:chExt cx="0" cy="0"/>
        </a:xfrm>
      </p:grpSpPr>
      <p:grpSp>
        <p:nvGrpSpPr>
          <p:cNvPr id="6" name="组合 11"/>
          <p:cNvGrpSpPr/>
          <p:nvPr userDrawn="true"/>
        </p:nvGrpSpPr>
        <p:grpSpPr bwMode="auto">
          <a:xfrm>
            <a:off x="-8337" y="140497"/>
            <a:ext cx="407300" cy="557213"/>
            <a:chOff x="-35" y="1530"/>
            <a:chExt cx="1710" cy="2340"/>
          </a:xfrm>
        </p:grpSpPr>
        <p:sp>
          <p:nvSpPr>
            <p:cNvPr id="9" name="矩形 8"/>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10" name="矩形 6"/>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p:nvPr>
        </p:nvSpPr>
        <p:spPr>
          <a:xfrm>
            <a:off x="750052" y="1147768"/>
            <a:ext cx="3729056" cy="1556385"/>
          </a:xfrm>
        </p:spPr>
        <p:txBody>
          <a:bodyPr lIns="38380" tIns="19187" rIns="38380" bIns="19187">
            <a:normAutofit/>
          </a:bodyPr>
          <a:lstStyle>
            <a:lvl1pPr marL="0" indent="0" algn="ctr" eaLnBrk="1" fontAlgn="auto" latinLnBrk="0" hangingPunct="1">
              <a:lnSpc>
                <a:spcPct val="150000"/>
              </a:lnSpc>
              <a:spcBef>
                <a:spcPts val="0"/>
              </a:spcBef>
              <a:buNone/>
              <a:defRPr sz="21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2" name="内容占位符 1"/>
          <p:cNvSpPr>
            <a:spLocks noGrp="true"/>
          </p:cNvSpPr>
          <p:nvPr>
            <p:ph sz="half" idx="13"/>
          </p:nvPr>
        </p:nvSpPr>
        <p:spPr>
          <a:xfrm>
            <a:off x="750052" y="2781304"/>
            <a:ext cx="3729056" cy="1556385"/>
          </a:xfrm>
        </p:spPr>
        <p:txBody>
          <a:bodyPr lIns="38380" tIns="19187" rIns="38380" bIns="19187">
            <a:normAutofit/>
          </a:bodyPr>
          <a:lstStyle>
            <a:lvl1pPr marL="0" indent="0" algn="ctr" eaLnBrk="1" fontAlgn="auto" latinLnBrk="0" hangingPunct="1">
              <a:lnSpc>
                <a:spcPct val="150000"/>
              </a:lnSpc>
              <a:spcBef>
                <a:spcPts val="0"/>
              </a:spcBef>
              <a:buNone/>
              <a:defRPr sz="21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4" name="内容占位符 3"/>
          <p:cNvSpPr>
            <a:spLocks noGrp="true"/>
          </p:cNvSpPr>
          <p:nvPr>
            <p:ph sz="half" idx="14"/>
          </p:nvPr>
        </p:nvSpPr>
        <p:spPr>
          <a:xfrm>
            <a:off x="4620590" y="1147768"/>
            <a:ext cx="3729056" cy="1556385"/>
          </a:xfrm>
        </p:spPr>
        <p:txBody>
          <a:bodyPr lIns="38380" tIns="19187" rIns="38380" bIns="19187">
            <a:normAutofit/>
          </a:bodyPr>
          <a:lstStyle>
            <a:lvl1pPr marL="0" indent="0" algn="ctr" eaLnBrk="1" fontAlgn="auto" latinLnBrk="0" hangingPunct="1">
              <a:lnSpc>
                <a:spcPct val="150000"/>
              </a:lnSpc>
              <a:spcBef>
                <a:spcPts val="0"/>
              </a:spcBef>
              <a:buNone/>
              <a:defRPr sz="21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5" name="内容占位符 4"/>
          <p:cNvSpPr>
            <a:spLocks noGrp="true"/>
          </p:cNvSpPr>
          <p:nvPr>
            <p:ph sz="half" idx="15"/>
          </p:nvPr>
        </p:nvSpPr>
        <p:spPr>
          <a:xfrm>
            <a:off x="4620590" y="2781304"/>
            <a:ext cx="3729056" cy="1556385"/>
          </a:xfrm>
        </p:spPr>
        <p:txBody>
          <a:bodyPr lIns="38380" tIns="19187" rIns="38380" bIns="19187">
            <a:normAutofit/>
          </a:bodyPr>
          <a:lstStyle>
            <a:lvl1pPr marL="0" indent="0" algn="ctr" eaLnBrk="1" fontAlgn="auto" latinLnBrk="0" hangingPunct="1">
              <a:lnSpc>
                <a:spcPct val="150000"/>
              </a:lnSpc>
              <a:spcBef>
                <a:spcPts val="0"/>
              </a:spcBef>
              <a:buNone/>
              <a:defRPr sz="21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8" name="标题 7"/>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8_单独图片">
    <p:spTree>
      <p:nvGrpSpPr>
        <p:cNvPr id="1" name=""/>
        <p:cNvGrpSpPr/>
        <p:nvPr/>
      </p:nvGrpSpPr>
      <p:grpSpPr>
        <a:xfrm>
          <a:off x="0" y="0"/>
          <a:ext cx="0" cy="0"/>
          <a:chOff x="0" y="0"/>
          <a:chExt cx="0" cy="0"/>
        </a:xfrm>
      </p:grpSpPr>
      <p:cxnSp>
        <p:nvCxnSpPr>
          <p:cNvPr id="4" name="直接连接符 3" hidden="true"/>
          <p:cNvCxnSpPr/>
          <p:nvPr userDrawn="true"/>
        </p:nvCxnSpPr>
        <p:spPr>
          <a:xfrm>
            <a:off x="557358" y="325640"/>
            <a:ext cx="0" cy="1043583"/>
          </a:xfrm>
          <a:prstGeom prst="line">
            <a:avLst/>
          </a:prstGeom>
        </p:spPr>
        <p:style>
          <a:lnRef idx="1">
            <a:schemeClr val="accent1"/>
          </a:lnRef>
          <a:fillRef idx="0">
            <a:schemeClr val="accent1"/>
          </a:fillRef>
          <a:effectRef idx="0">
            <a:schemeClr val="accent1"/>
          </a:effectRef>
          <a:fontRef idx="minor">
            <a:schemeClr val="tx1"/>
          </a:fontRef>
        </p:style>
      </p:cxnSp>
      <p:sp>
        <p:nvSpPr>
          <p:cNvPr id="3" name="图片占位符 2"/>
          <p:cNvSpPr>
            <a:spLocks noGrp="true" noChangeAspect="true"/>
          </p:cNvSpPr>
          <p:nvPr>
            <p:ph type="pic" idx="1"/>
          </p:nvPr>
        </p:nvSpPr>
        <p:spPr>
          <a:xfrm>
            <a:off x="1140442" y="635081"/>
            <a:ext cx="6863359" cy="3644980"/>
          </a:xfrm>
        </p:spPr>
        <p:txBody>
          <a:bodyPr lIns="38380" tIns="19187" rIns="38380" bIns="19187"/>
          <a:lstStyle>
            <a:lvl1pPr marL="0" indent="0">
              <a:buNone/>
              <a:defRPr sz="2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9_标题与单图单栏">
    <p:spTree>
      <p:nvGrpSpPr>
        <p:cNvPr id="1" name=""/>
        <p:cNvGrpSpPr/>
        <p:nvPr/>
      </p:nvGrpSpPr>
      <p:grpSpPr>
        <a:xfrm>
          <a:off x="0" y="0"/>
          <a:ext cx="0" cy="0"/>
          <a:chOff x="0" y="0"/>
          <a:chExt cx="0" cy="0"/>
        </a:xfrm>
      </p:grpSpPr>
      <p:cxnSp>
        <p:nvCxnSpPr>
          <p:cNvPr id="5" name="直接连接符 4" hidden="true"/>
          <p:cNvCxnSpPr/>
          <p:nvPr userDrawn="true"/>
        </p:nvCxnSpPr>
        <p:spPr>
          <a:xfrm>
            <a:off x="557358" y="325640"/>
            <a:ext cx="0" cy="1043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true"/>
        </p:nvCxnSpPr>
        <p:spPr>
          <a:xfrm>
            <a:off x="494834" y="1293019"/>
            <a:ext cx="3122632" cy="0"/>
          </a:xfrm>
          <a:prstGeom prst="line">
            <a:avLst/>
          </a:prstGeom>
          <a:ln>
            <a:solidFill>
              <a:srgbClr val="0051A4"/>
            </a:solidFill>
          </a:ln>
        </p:spPr>
        <p:style>
          <a:lnRef idx="1">
            <a:schemeClr val="accent1"/>
          </a:lnRef>
          <a:fillRef idx="0">
            <a:schemeClr val="accent1"/>
          </a:fillRef>
          <a:effectRef idx="0">
            <a:schemeClr val="accent1"/>
          </a:effectRef>
          <a:fontRef idx="minor">
            <a:schemeClr val="tx1"/>
          </a:fontRef>
        </p:style>
      </p:cxnSp>
      <p:grpSp>
        <p:nvGrpSpPr>
          <p:cNvPr id="2" name="组合 11"/>
          <p:cNvGrpSpPr/>
          <p:nvPr userDrawn="true"/>
        </p:nvGrpSpPr>
        <p:grpSpPr bwMode="auto">
          <a:xfrm>
            <a:off x="-8337" y="140497"/>
            <a:ext cx="407300" cy="557213"/>
            <a:chOff x="-35" y="1530"/>
            <a:chExt cx="1710" cy="2340"/>
          </a:xfrm>
        </p:grpSpPr>
        <p:sp>
          <p:nvSpPr>
            <p:cNvPr id="9" name="矩形 8"/>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10" name="矩形 9"/>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图片占位符 2"/>
          <p:cNvSpPr>
            <a:spLocks noGrp="true" noChangeAspect="true"/>
          </p:cNvSpPr>
          <p:nvPr>
            <p:ph type="pic" idx="1"/>
          </p:nvPr>
        </p:nvSpPr>
        <p:spPr>
          <a:xfrm>
            <a:off x="3887935" y="1293260"/>
            <a:ext cx="5256073" cy="3102293"/>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4" name="文本占位符 3"/>
          <p:cNvSpPr>
            <a:spLocks noGrp="true"/>
          </p:cNvSpPr>
          <p:nvPr>
            <p:ph type="body" sz="half" idx="2"/>
          </p:nvPr>
        </p:nvSpPr>
        <p:spPr>
          <a:xfrm>
            <a:off x="484952" y="1364459"/>
            <a:ext cx="3123823" cy="3030855"/>
          </a:xfrm>
        </p:spPr>
        <p:txBody>
          <a:bodyPr lIns="38380" tIns="19187" rIns="38380" bIns="19187">
            <a:normAutofit/>
          </a:bodyPr>
          <a:lstStyle>
            <a:lvl1pPr marL="0" indent="0" eaLnBrk="1" fontAlgn="auto" latinLnBrk="0" hangingPunct="1">
              <a:lnSpc>
                <a:spcPct val="100000"/>
              </a:lnSpc>
              <a:spcBef>
                <a:spcPts val="0"/>
              </a:spcBef>
              <a:buNone/>
              <a:defRPr sz="1800"/>
            </a:lvl1pPr>
            <a:lvl2pPr marL="383540" indent="0">
              <a:buNone/>
              <a:defRPr sz="1300"/>
            </a:lvl2pPr>
            <a:lvl3pPr marL="767080" indent="0">
              <a:buNone/>
              <a:defRPr sz="1000"/>
            </a:lvl3pPr>
            <a:lvl4pPr marL="1151255" indent="0">
              <a:buNone/>
              <a:defRPr sz="800"/>
            </a:lvl4pPr>
            <a:lvl5pPr marL="1534795" indent="0">
              <a:buNone/>
              <a:defRPr sz="800"/>
            </a:lvl5pPr>
            <a:lvl6pPr marL="1918335" indent="0">
              <a:buNone/>
              <a:defRPr sz="800"/>
            </a:lvl6pPr>
            <a:lvl7pPr marL="2301875" indent="0">
              <a:buNone/>
              <a:defRPr sz="800"/>
            </a:lvl7pPr>
            <a:lvl8pPr marL="2685415" indent="0">
              <a:buNone/>
              <a:defRPr sz="800"/>
            </a:lvl8pPr>
            <a:lvl9pPr marL="3069590" indent="0">
              <a:buNone/>
              <a:defRPr sz="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p:txBody>
      </p:sp>
      <p:sp>
        <p:nvSpPr>
          <p:cNvPr id="7" name="标题 6"/>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0_标题与图片内容">
    <p:spTree>
      <p:nvGrpSpPr>
        <p:cNvPr id="1" name=""/>
        <p:cNvGrpSpPr/>
        <p:nvPr/>
      </p:nvGrpSpPr>
      <p:grpSpPr>
        <a:xfrm>
          <a:off x="0" y="0"/>
          <a:ext cx="0" cy="0"/>
          <a:chOff x="0" y="0"/>
          <a:chExt cx="0" cy="0"/>
        </a:xfrm>
      </p:grpSpPr>
      <p:grpSp>
        <p:nvGrpSpPr>
          <p:cNvPr id="4" name="组合 11"/>
          <p:cNvGrpSpPr/>
          <p:nvPr userDrawn="true"/>
        </p:nvGrpSpPr>
        <p:grpSpPr bwMode="auto">
          <a:xfrm>
            <a:off x="-8337" y="140497"/>
            <a:ext cx="407300" cy="557213"/>
            <a:chOff x="-35" y="1530"/>
            <a:chExt cx="1710" cy="2340"/>
          </a:xfrm>
        </p:grpSpPr>
        <p:sp>
          <p:nvSpPr>
            <p:cNvPr id="7" name="矩形 6"/>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8" name="矩形 7"/>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hasCustomPrompt="true"/>
          </p:nvPr>
        </p:nvSpPr>
        <p:spPr>
          <a:xfrm>
            <a:off x="485664" y="1147762"/>
            <a:ext cx="2707948" cy="3263504"/>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2" name="图片占位符 1"/>
          <p:cNvSpPr>
            <a:spLocks noGrp="true" noChangeAspect="true"/>
          </p:cNvSpPr>
          <p:nvPr>
            <p:ph type="pic" idx="13"/>
          </p:nvPr>
        </p:nvSpPr>
        <p:spPr>
          <a:xfrm>
            <a:off x="3323667" y="1147766"/>
            <a:ext cx="5263219"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1_两标题与图片">
    <p:spTree>
      <p:nvGrpSpPr>
        <p:cNvPr id="1" name=""/>
        <p:cNvGrpSpPr/>
        <p:nvPr/>
      </p:nvGrpSpPr>
      <p:grpSpPr>
        <a:xfrm>
          <a:off x="0" y="0"/>
          <a:ext cx="0" cy="0"/>
          <a:chOff x="0" y="0"/>
          <a:chExt cx="0" cy="0"/>
        </a:xfrm>
      </p:grpSpPr>
      <p:grpSp>
        <p:nvGrpSpPr>
          <p:cNvPr id="3" name="组合 11"/>
          <p:cNvGrpSpPr/>
          <p:nvPr userDrawn="true"/>
        </p:nvGrpSpPr>
        <p:grpSpPr bwMode="auto">
          <a:xfrm>
            <a:off x="-8337" y="140497"/>
            <a:ext cx="407300" cy="557213"/>
            <a:chOff x="-35" y="1530"/>
            <a:chExt cx="1710" cy="2340"/>
          </a:xfrm>
        </p:grpSpPr>
        <p:sp>
          <p:nvSpPr>
            <p:cNvPr id="6" name="矩形 5"/>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7" name="矩形 6"/>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2" name="图片占位符 1"/>
          <p:cNvSpPr>
            <a:spLocks noGrp="true" noChangeAspect="true"/>
          </p:cNvSpPr>
          <p:nvPr>
            <p:ph type="pic" idx="13"/>
          </p:nvPr>
        </p:nvSpPr>
        <p:spPr>
          <a:xfrm>
            <a:off x="485668" y="1147766"/>
            <a:ext cx="8101217"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12_图片与单栏">
    <p:spTree>
      <p:nvGrpSpPr>
        <p:cNvPr id="1" name=""/>
        <p:cNvGrpSpPr/>
        <p:nvPr/>
      </p:nvGrpSpPr>
      <p:grpSpPr>
        <a:xfrm>
          <a:off x="0" y="0"/>
          <a:ext cx="0" cy="0"/>
          <a:chOff x="0" y="0"/>
          <a:chExt cx="0" cy="0"/>
        </a:xfrm>
      </p:grpSpPr>
      <p:grpSp>
        <p:nvGrpSpPr>
          <p:cNvPr id="4" name="组合 11"/>
          <p:cNvGrpSpPr/>
          <p:nvPr userDrawn="true"/>
        </p:nvGrpSpPr>
        <p:grpSpPr bwMode="auto">
          <a:xfrm>
            <a:off x="-8337" y="140497"/>
            <a:ext cx="407300" cy="557213"/>
            <a:chOff x="-35" y="1530"/>
            <a:chExt cx="1710" cy="2340"/>
          </a:xfrm>
        </p:grpSpPr>
        <p:sp>
          <p:nvSpPr>
            <p:cNvPr id="7" name="矩形 6"/>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8" name="矩形 7"/>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hasCustomPrompt="true"/>
          </p:nvPr>
        </p:nvSpPr>
        <p:spPr>
          <a:xfrm>
            <a:off x="6423676" y="1147762"/>
            <a:ext cx="2163215" cy="3263504"/>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2" name="图片占位符 1"/>
          <p:cNvSpPr>
            <a:spLocks noGrp="true" noChangeAspect="true"/>
          </p:cNvSpPr>
          <p:nvPr>
            <p:ph type="pic" idx="13"/>
          </p:nvPr>
        </p:nvSpPr>
        <p:spPr>
          <a:xfrm>
            <a:off x="485663" y="1147766"/>
            <a:ext cx="5700292"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12_图片与两栏内容">
    <p:spTree>
      <p:nvGrpSpPr>
        <p:cNvPr id="1" name=""/>
        <p:cNvGrpSpPr/>
        <p:nvPr/>
      </p:nvGrpSpPr>
      <p:grpSpPr>
        <a:xfrm>
          <a:off x="0" y="0"/>
          <a:ext cx="0" cy="0"/>
          <a:chOff x="0" y="0"/>
          <a:chExt cx="0" cy="0"/>
        </a:xfrm>
      </p:grpSpPr>
      <p:grpSp>
        <p:nvGrpSpPr>
          <p:cNvPr id="6" name="组合 11"/>
          <p:cNvGrpSpPr/>
          <p:nvPr userDrawn="true"/>
        </p:nvGrpSpPr>
        <p:grpSpPr bwMode="auto">
          <a:xfrm>
            <a:off x="-8337" y="140497"/>
            <a:ext cx="407300" cy="557213"/>
            <a:chOff x="-35" y="1530"/>
            <a:chExt cx="1710" cy="2340"/>
          </a:xfrm>
        </p:grpSpPr>
        <p:sp>
          <p:nvSpPr>
            <p:cNvPr id="7" name="矩形 6"/>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8" name="矩形 6"/>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hasCustomPrompt="true"/>
          </p:nvPr>
        </p:nvSpPr>
        <p:spPr>
          <a:xfrm>
            <a:off x="6423676" y="1147765"/>
            <a:ext cx="2163215" cy="1513523"/>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2" name="图片占位符 1"/>
          <p:cNvSpPr>
            <a:spLocks noGrp="true" noChangeAspect="true"/>
          </p:cNvSpPr>
          <p:nvPr>
            <p:ph type="pic" idx="13"/>
          </p:nvPr>
        </p:nvSpPr>
        <p:spPr>
          <a:xfrm>
            <a:off x="485663" y="1147766"/>
            <a:ext cx="5700292"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4" name="内容占位符 3"/>
          <p:cNvSpPr>
            <a:spLocks noGrp="true"/>
          </p:cNvSpPr>
          <p:nvPr>
            <p:ph sz="half" idx="14" hasCustomPrompt="true"/>
          </p:nvPr>
        </p:nvSpPr>
        <p:spPr>
          <a:xfrm>
            <a:off x="6435585" y="2945606"/>
            <a:ext cx="2163215" cy="1427798"/>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3_图片与两栏内容2">
    <p:spTree>
      <p:nvGrpSpPr>
        <p:cNvPr id="1" name=""/>
        <p:cNvGrpSpPr/>
        <p:nvPr/>
      </p:nvGrpSpPr>
      <p:grpSpPr>
        <a:xfrm>
          <a:off x="0" y="0"/>
          <a:ext cx="0" cy="0"/>
          <a:chOff x="0" y="0"/>
          <a:chExt cx="0" cy="0"/>
        </a:xfrm>
      </p:grpSpPr>
      <p:grpSp>
        <p:nvGrpSpPr>
          <p:cNvPr id="3" name="组合 11"/>
          <p:cNvGrpSpPr/>
          <p:nvPr userDrawn="true"/>
        </p:nvGrpSpPr>
        <p:grpSpPr bwMode="auto">
          <a:xfrm>
            <a:off x="-8337" y="140497"/>
            <a:ext cx="407300" cy="557213"/>
            <a:chOff x="-35" y="1530"/>
            <a:chExt cx="1710" cy="2340"/>
          </a:xfrm>
        </p:grpSpPr>
        <p:sp>
          <p:nvSpPr>
            <p:cNvPr id="8" name="矩形 7"/>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9" name="矩形 6"/>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2" name="图片占位符 1"/>
          <p:cNvSpPr>
            <a:spLocks noGrp="true" noChangeAspect="true"/>
          </p:cNvSpPr>
          <p:nvPr>
            <p:ph type="pic" idx="13"/>
          </p:nvPr>
        </p:nvSpPr>
        <p:spPr>
          <a:xfrm>
            <a:off x="2389740" y="1147766"/>
            <a:ext cx="4364301"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6" name="内容占位符 5"/>
          <p:cNvSpPr>
            <a:spLocks noGrp="true"/>
          </p:cNvSpPr>
          <p:nvPr>
            <p:ph sz="half" idx="14" hasCustomPrompt="true"/>
          </p:nvPr>
        </p:nvSpPr>
        <p:spPr>
          <a:xfrm>
            <a:off x="485669" y="1147766"/>
            <a:ext cx="1718519" cy="3248025"/>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4" name="内容占位符 3"/>
          <p:cNvSpPr>
            <a:spLocks noGrp="true"/>
          </p:cNvSpPr>
          <p:nvPr>
            <p:ph sz="half" idx="15" hasCustomPrompt="true"/>
          </p:nvPr>
        </p:nvSpPr>
        <p:spPr>
          <a:xfrm>
            <a:off x="6868370" y="1147531"/>
            <a:ext cx="1718519" cy="3248025"/>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14_图片与三栏内容">
    <p:spTree>
      <p:nvGrpSpPr>
        <p:cNvPr id="1" name=""/>
        <p:cNvGrpSpPr/>
        <p:nvPr/>
      </p:nvGrpSpPr>
      <p:grpSpPr>
        <a:xfrm>
          <a:off x="0" y="0"/>
          <a:ext cx="0" cy="0"/>
          <a:chOff x="0" y="0"/>
          <a:chExt cx="0" cy="0"/>
        </a:xfrm>
      </p:grpSpPr>
      <p:grpSp>
        <p:nvGrpSpPr>
          <p:cNvPr id="4" name="组合 11"/>
          <p:cNvGrpSpPr/>
          <p:nvPr userDrawn="true"/>
        </p:nvGrpSpPr>
        <p:grpSpPr bwMode="auto">
          <a:xfrm>
            <a:off x="-8337" y="140497"/>
            <a:ext cx="407300" cy="557213"/>
            <a:chOff x="-35" y="1530"/>
            <a:chExt cx="1710" cy="2340"/>
          </a:xfrm>
        </p:grpSpPr>
        <p:sp>
          <p:nvSpPr>
            <p:cNvPr id="9" name="矩形 8"/>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10" name="矩形 9"/>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hasCustomPrompt="true"/>
          </p:nvPr>
        </p:nvSpPr>
        <p:spPr>
          <a:xfrm>
            <a:off x="5852025" y="1147766"/>
            <a:ext cx="2734863" cy="1013699"/>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2" name="图片占位符 1"/>
          <p:cNvSpPr>
            <a:spLocks noGrp="true" noChangeAspect="true"/>
          </p:cNvSpPr>
          <p:nvPr>
            <p:ph type="pic" idx="13"/>
          </p:nvPr>
        </p:nvSpPr>
        <p:spPr>
          <a:xfrm>
            <a:off x="485663" y="1147766"/>
            <a:ext cx="5042896" cy="3247787"/>
          </a:xfrm>
        </p:spPr>
        <p:txBody>
          <a:bodyPr lIns="38380" tIns="19187" rIns="38380" bIns="19187"/>
          <a:lstStyle>
            <a:lvl1pPr marL="0" indent="0">
              <a:buNone/>
              <a:defRPr sz="1800"/>
            </a:lvl1pPr>
            <a:lvl2pPr marL="383540" indent="0">
              <a:buNone/>
              <a:defRPr sz="2300"/>
            </a:lvl2pPr>
            <a:lvl3pPr marL="767080" indent="0">
              <a:buNone/>
              <a:defRPr sz="2100"/>
            </a:lvl3pPr>
            <a:lvl4pPr marL="1151255" indent="0">
              <a:buNone/>
              <a:defRPr sz="1800"/>
            </a:lvl4pPr>
            <a:lvl5pPr marL="1534795" indent="0">
              <a:buNone/>
              <a:defRPr sz="1800"/>
            </a:lvl5pPr>
            <a:lvl6pPr marL="1918335" indent="0">
              <a:buNone/>
              <a:defRPr sz="1800"/>
            </a:lvl6pPr>
            <a:lvl7pPr marL="2301875" indent="0">
              <a:buNone/>
              <a:defRPr sz="1800"/>
            </a:lvl7pPr>
            <a:lvl8pPr marL="2685415" indent="0">
              <a:buNone/>
              <a:defRPr sz="1800"/>
            </a:lvl8pPr>
            <a:lvl9pPr marL="3069590" indent="0">
              <a:buNone/>
              <a:defRPr sz="1800"/>
            </a:lvl9pPr>
          </a:lstStyle>
          <a:p>
            <a:r>
              <a:rPr lang="zh-CN" altLang="en-US" noProof="1" smtClean="0"/>
              <a:t>单击图标添加图片</a:t>
            </a:r>
            <a:endParaRPr lang="zh-CN" altLang="en-US" noProof="1"/>
          </a:p>
        </p:txBody>
      </p:sp>
      <p:sp>
        <p:nvSpPr>
          <p:cNvPr id="6" name="内容占位符 5"/>
          <p:cNvSpPr>
            <a:spLocks noGrp="true"/>
          </p:cNvSpPr>
          <p:nvPr>
            <p:ph sz="half" idx="14" hasCustomPrompt="true"/>
          </p:nvPr>
        </p:nvSpPr>
        <p:spPr>
          <a:xfrm>
            <a:off x="5852025" y="2264810"/>
            <a:ext cx="2734863" cy="1013699"/>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7" name="内容占位符 6"/>
          <p:cNvSpPr>
            <a:spLocks noGrp="true"/>
          </p:cNvSpPr>
          <p:nvPr>
            <p:ph sz="half" idx="15" hasCustomPrompt="true"/>
          </p:nvPr>
        </p:nvSpPr>
        <p:spPr>
          <a:xfrm>
            <a:off x="5852025" y="3381854"/>
            <a:ext cx="2734863" cy="1013699"/>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15_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287021" y="273849"/>
            <a:ext cx="661445" cy="4123373"/>
          </a:xfrm>
        </p:spPr>
        <p:txBody>
          <a:bodyPr vert="eaVert" lIns="38380" tIns="19187" rIns="38380" bIns="19187">
            <a:normAutofit/>
          </a:bodyPr>
          <a:lstStyle>
            <a:lvl1pPr>
              <a:defRPr sz="2600"/>
            </a:lvl1pPr>
          </a:lstStyle>
          <a:p>
            <a:r>
              <a:rPr lang="zh-CN" altLang="en-US" noProof="1" smtClean="0"/>
              <a:t>单击此处编辑母版标题样式</a:t>
            </a:r>
            <a:endParaRPr lang="zh-CN" altLang="en-US" noProof="1"/>
          </a:p>
        </p:txBody>
      </p:sp>
      <p:sp>
        <p:nvSpPr>
          <p:cNvPr id="3" name="竖排文字占位符 2"/>
          <p:cNvSpPr>
            <a:spLocks noGrp="true"/>
          </p:cNvSpPr>
          <p:nvPr>
            <p:ph type="body" orient="vert" idx="1"/>
          </p:nvPr>
        </p:nvSpPr>
        <p:spPr>
          <a:xfrm>
            <a:off x="1264542" y="273849"/>
            <a:ext cx="7374509" cy="4123373"/>
          </a:xfrm>
        </p:spPr>
        <p:txBody>
          <a:bodyPr vert="eaVert" lIns="38380" tIns="19187" rIns="38380" bIns="19187"/>
          <a:lstStyle>
            <a:lvl1pPr marL="0" indent="0" eaLnBrk="1" fontAlgn="auto" latinLnBrk="0" hangingPunct="1">
              <a:lnSpc>
                <a:spcPct val="100000"/>
              </a:lnSpc>
              <a:spcBef>
                <a:spcPts val="170"/>
              </a:spcBef>
              <a:buFont typeface="Arial" panose="02080604020202020204" pitchFamily="34" charset="0"/>
              <a:buChar char="•"/>
              <a:defRPr sz="1800"/>
            </a:lvl1pPr>
            <a:lvl2pPr marL="398780" indent="0" eaLnBrk="1" fontAlgn="auto" latinLnBrk="0" hangingPunct="1">
              <a:lnSpc>
                <a:spcPct val="100000"/>
              </a:lnSpc>
              <a:spcBef>
                <a:spcPts val="40"/>
              </a:spcBef>
              <a:buFont typeface="Arial" panose="02080604020202020204" pitchFamily="34" charset="0"/>
              <a:buChar char="•"/>
              <a:defRPr/>
            </a:lvl2pPr>
            <a:lvl3pPr marL="591185" indent="0" eaLnBrk="1" fontAlgn="auto" latinLnBrk="0" hangingPunct="1">
              <a:lnSpc>
                <a:spcPct val="100000"/>
              </a:lnSpc>
              <a:spcBef>
                <a:spcPts val="40"/>
              </a:spcBef>
              <a:buFont typeface="Arial" panose="02080604020202020204" pitchFamily="34" charset="0"/>
              <a:buChar char="•"/>
              <a:defRPr/>
            </a:lvl3pPr>
            <a:lvl4pPr marL="782955" indent="0" eaLnBrk="1" fontAlgn="auto" latinLnBrk="0" hangingPunct="1">
              <a:lnSpc>
                <a:spcPct val="100000"/>
              </a:lnSpc>
              <a:spcBef>
                <a:spcPts val="40"/>
              </a:spcBef>
              <a:buFont typeface="Arial" panose="02080604020202020204" pitchFamily="34" charset="0"/>
              <a:buChar char="•"/>
              <a:defRPr/>
            </a:lvl4pPr>
            <a:lvl5pPr marL="1774190" indent="0" eaLnBrk="1" fontAlgn="auto" latinLnBrk="0" hangingPunct="1">
              <a:lnSpc>
                <a:spcPct val="100000"/>
              </a:lnSpc>
              <a:buFont typeface="Arial" panose="02080604020202020204" pitchFamily="34" charset="0"/>
              <a:buChar char="•"/>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pic>
        <p:nvPicPr>
          <p:cNvPr id="3" name="图片 7" descr="s-002"/>
          <p:cNvPicPr>
            <a:picLocks noChangeAspect="true" noChangeArrowheads="true"/>
          </p:cNvPicPr>
          <p:nvPr userDrawn="true"/>
        </p:nvPicPr>
        <p:blipFill>
          <a:blip r:embed="rId2" cstate="print"/>
          <a:srcRect/>
          <a:stretch>
            <a:fillRect/>
          </a:stretch>
        </p:blipFill>
        <p:spPr bwMode="auto">
          <a:xfrm>
            <a:off x="-1191" y="274439"/>
            <a:ext cx="2154402" cy="4594622"/>
          </a:xfrm>
          <a:prstGeom prst="rect">
            <a:avLst/>
          </a:prstGeom>
          <a:noFill/>
          <a:ln w="9525">
            <a:noFill/>
            <a:miter lim="800000"/>
            <a:headEnd/>
            <a:tailEnd/>
          </a:ln>
        </p:spPr>
      </p:pic>
      <p:cxnSp>
        <p:nvCxnSpPr>
          <p:cNvPr id="4" name="直接连接符 3"/>
          <p:cNvCxnSpPr/>
          <p:nvPr userDrawn="true"/>
        </p:nvCxnSpPr>
        <p:spPr>
          <a:xfrm>
            <a:off x="2927914" y="1993106"/>
            <a:ext cx="0" cy="1157288"/>
          </a:xfrm>
          <a:prstGeom prst="line">
            <a:avLst/>
          </a:prstGeom>
          <a:ln w="6350">
            <a:solidFill>
              <a:srgbClr val="0051A4"/>
            </a:solidFill>
          </a:ln>
        </p:spPr>
        <p:style>
          <a:lnRef idx="1">
            <a:schemeClr val="accent1"/>
          </a:lnRef>
          <a:fillRef idx="0">
            <a:schemeClr val="accent1"/>
          </a:fillRef>
          <a:effectRef idx="0">
            <a:schemeClr val="accent1"/>
          </a:effectRef>
          <a:fontRef idx="minor">
            <a:schemeClr val="tx1"/>
          </a:fontRef>
        </p:style>
      </p:cxnSp>
      <p:sp>
        <p:nvSpPr>
          <p:cNvPr id="2" name="竖排标题 1"/>
          <p:cNvSpPr>
            <a:spLocks noGrp="true"/>
          </p:cNvSpPr>
          <p:nvPr>
            <p:ph type="title" orient="vert" hasCustomPrompt="true"/>
          </p:nvPr>
        </p:nvSpPr>
        <p:spPr>
          <a:xfrm>
            <a:off x="2087471" y="2065973"/>
            <a:ext cx="575698" cy="1011555"/>
          </a:xfrm>
        </p:spPr>
        <p:txBody>
          <a:bodyPr vert="eaVert" lIns="34290" tIns="17145" rIns="34290" bIns="17145">
            <a:normAutofit/>
          </a:bodyPr>
          <a:lstStyle>
            <a:lvl1pPr>
              <a:defRPr sz="2600" b="0">
                <a:solidFill>
                  <a:srgbClr val="0051A4"/>
                </a:solidFill>
                <a:cs typeface="DejaVu Sans" panose="020B0603030804020204" charset="0"/>
              </a:defRPr>
            </a:lvl1pPr>
          </a:lstStyle>
          <a:p>
            <a:r>
              <a:rPr lang="zh-CN" altLang="en-US" noProof="1"/>
              <a:t>单击</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6" name="内容占位符 5"/>
          <p:cNvSpPr>
            <a:spLocks noGrp="true"/>
          </p:cNvSpPr>
          <p:nvPr>
            <p:ph sz="half" idx="14" hasCustomPrompt="true"/>
          </p:nvPr>
        </p:nvSpPr>
        <p:spPr>
          <a:xfrm>
            <a:off x="509720" y="577692"/>
            <a:ext cx="8124798" cy="3745706"/>
          </a:xfrm>
        </p:spPr>
        <p:txBody>
          <a:bodyPr lIns="38380" tIns="19187" rIns="38380" bIns="19187" anchor="t" anchorCtr="false">
            <a:normAutofit/>
          </a:bodyPr>
          <a:lstStyle>
            <a:lvl1pPr marL="0" indent="0" eaLnBrk="1" fontAlgn="t"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7_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无LOGO空白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封底">
    <p:spTree>
      <p:nvGrpSpPr>
        <p:cNvPr id="1" name=""/>
        <p:cNvGrpSpPr/>
        <p:nvPr/>
      </p:nvGrpSpPr>
      <p:grpSpPr>
        <a:xfrm>
          <a:off x="0" y="0"/>
          <a:ext cx="0" cy="0"/>
          <a:chOff x="0" y="0"/>
          <a:chExt cx="0" cy="0"/>
        </a:xfrm>
      </p:grpSpPr>
      <p:pic>
        <p:nvPicPr>
          <p:cNvPr id="4" name="图片 11" descr="s-003"/>
          <p:cNvPicPr>
            <a:picLocks noChangeAspect="true" noChangeArrowheads="true"/>
          </p:cNvPicPr>
          <p:nvPr userDrawn="true"/>
        </p:nvPicPr>
        <p:blipFill>
          <a:blip r:embed="rId2" cstate="print"/>
          <a:srcRect/>
          <a:stretch>
            <a:fillRect/>
          </a:stretch>
        </p:blipFill>
        <p:spPr bwMode="auto">
          <a:xfrm>
            <a:off x="4243302" y="-8930"/>
            <a:ext cx="4905462" cy="5161360"/>
          </a:xfrm>
          <a:prstGeom prst="rect">
            <a:avLst/>
          </a:prstGeom>
          <a:noFill/>
          <a:ln w="9525">
            <a:noFill/>
            <a:miter lim="800000"/>
            <a:headEnd/>
            <a:tailEnd/>
          </a:ln>
        </p:spPr>
      </p:pic>
      <p:pic>
        <p:nvPicPr>
          <p:cNvPr id="5" name="图片 26" descr="LOGO-1"/>
          <p:cNvPicPr>
            <a:picLocks noChangeAspect="true" noChangeArrowheads="true"/>
          </p:cNvPicPr>
          <p:nvPr userDrawn="true"/>
        </p:nvPicPr>
        <p:blipFill>
          <a:blip r:embed="rId3" cstate="print"/>
          <a:srcRect/>
          <a:stretch>
            <a:fillRect/>
          </a:stretch>
        </p:blipFill>
        <p:spPr bwMode="auto">
          <a:xfrm>
            <a:off x="7608885" y="4514850"/>
            <a:ext cx="1120670" cy="319088"/>
          </a:xfrm>
          <a:prstGeom prst="rect">
            <a:avLst/>
          </a:prstGeom>
          <a:noFill/>
          <a:ln w="9525">
            <a:noFill/>
            <a:miter lim="800000"/>
            <a:headEnd/>
            <a:tailEnd/>
          </a:ln>
        </p:spPr>
      </p:pic>
      <p:sp>
        <p:nvSpPr>
          <p:cNvPr id="3" name="副标题 2"/>
          <p:cNvSpPr>
            <a:spLocks noGrp="true"/>
          </p:cNvSpPr>
          <p:nvPr>
            <p:ph type="subTitle" idx="1" hasCustomPrompt="true"/>
          </p:nvPr>
        </p:nvSpPr>
        <p:spPr>
          <a:xfrm>
            <a:off x="1143060" y="3794531"/>
            <a:ext cx="1920740" cy="427435"/>
          </a:xfrm>
        </p:spPr>
        <p:txBody>
          <a:bodyPr lIns="38365" tIns="19180" rIns="38365" bIns="19180">
            <a:normAutofit/>
          </a:bodyPr>
          <a:lstStyle>
            <a:lvl1pPr marL="0" indent="0" algn="l">
              <a:buNone/>
              <a:defRPr sz="1500">
                <a:solidFill>
                  <a:srgbClr val="646464"/>
                </a:solidFill>
                <a:effectLst/>
                <a:latin typeface="+mj-lt"/>
                <a:ea typeface="+mj-ea"/>
                <a:cs typeface="DejaVu Sans" panose="020B0603030804020204" charset="0"/>
              </a:defRPr>
            </a:lvl1pPr>
            <a:lvl2pPr marL="383540" indent="0" algn="ctr">
              <a:buNone/>
              <a:defRPr sz="1800"/>
            </a:lvl2pPr>
            <a:lvl3pPr marL="767080" indent="0" algn="ctr">
              <a:buNone/>
              <a:defRPr sz="1500"/>
            </a:lvl3pPr>
            <a:lvl4pPr marL="1150620" indent="0" algn="ctr">
              <a:buNone/>
              <a:defRPr sz="1300"/>
            </a:lvl4pPr>
            <a:lvl5pPr marL="1534160" indent="0" algn="ctr">
              <a:buNone/>
              <a:defRPr sz="1300"/>
            </a:lvl5pPr>
            <a:lvl6pPr marL="1917700" indent="0" algn="ctr">
              <a:buNone/>
              <a:defRPr sz="1300"/>
            </a:lvl6pPr>
            <a:lvl7pPr marL="2301240" indent="0" algn="ctr">
              <a:buNone/>
              <a:defRPr sz="1300"/>
            </a:lvl7pPr>
            <a:lvl8pPr marL="2684780" indent="0" algn="ctr">
              <a:buNone/>
              <a:defRPr sz="1300"/>
            </a:lvl8pPr>
            <a:lvl9pPr marL="3068320" indent="0" algn="ctr">
              <a:buNone/>
              <a:defRPr sz="1300"/>
            </a:lvl9pPr>
          </a:lstStyle>
          <a:p>
            <a:r>
              <a:rPr lang="zh-CN" altLang="en-US" noProof="1"/>
              <a:t>单击此处添加副标题</a:t>
            </a:r>
            <a:endParaRPr lang="zh-CN" altLang="en-US" noProof="1"/>
          </a:p>
        </p:txBody>
      </p:sp>
      <p:sp>
        <p:nvSpPr>
          <p:cNvPr id="7" name="标题 6"/>
          <p:cNvSpPr>
            <a:spLocks noGrp="true"/>
          </p:cNvSpPr>
          <p:nvPr>
            <p:ph type="ctrTitle" hasCustomPrompt="true"/>
          </p:nvPr>
        </p:nvSpPr>
        <p:spPr>
          <a:xfrm>
            <a:off x="1143060" y="3156592"/>
            <a:ext cx="1920978" cy="561737"/>
          </a:xfrm>
        </p:spPr>
        <p:txBody>
          <a:bodyPr lIns="38365" tIns="19180" rIns="38365" bIns="19180" anchor="b">
            <a:normAutofit/>
          </a:bodyPr>
          <a:lstStyle>
            <a:lvl1pPr algn="dist" eaLnBrk="1" fontAlgn="auto" latinLnBrk="0" hangingPunct="1">
              <a:lnSpc>
                <a:spcPct val="100000"/>
              </a:lnSpc>
              <a:defRPr sz="3300">
                <a:solidFill>
                  <a:srgbClr val="0051A4"/>
                </a:solidFill>
                <a:effectLst/>
                <a:latin typeface="Noto Sans CJK SC" panose="020B0500000000000000" charset="-122"/>
                <a:ea typeface="Noto Sans CJK SC" panose="020B0500000000000000" charset="-122"/>
                <a:cs typeface="DejaVu Sans" panose="020B0603030804020204" charset="0"/>
              </a:defRPr>
            </a:lvl1pPr>
          </a:lstStyle>
          <a:p>
            <a:br>
              <a:rPr lang="zh-CN" altLang="en-US" dirty="0"/>
            </a:br>
            <a:br>
              <a:rPr lang="zh-CN" altLang="en-US" dirty="0"/>
            </a:br>
            <a:r>
              <a:rPr lang="zh-CN" altLang="en-US" noProof="1"/>
              <a:t>单击此处添加标题</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3" name="图片 7" descr="s-002"/>
          <p:cNvPicPr>
            <a:picLocks noChangeAspect="true" noChangeArrowheads="true"/>
          </p:cNvPicPr>
          <p:nvPr userDrawn="true"/>
        </p:nvPicPr>
        <p:blipFill>
          <a:blip r:embed="rId2" cstate="print"/>
          <a:srcRect/>
          <a:stretch>
            <a:fillRect/>
          </a:stretch>
        </p:blipFill>
        <p:spPr bwMode="auto">
          <a:xfrm>
            <a:off x="-1191" y="274440"/>
            <a:ext cx="2154402" cy="4594622"/>
          </a:xfrm>
          <a:prstGeom prst="rect">
            <a:avLst/>
          </a:prstGeom>
          <a:noFill/>
          <a:ln w="9525">
            <a:noFill/>
            <a:miter lim="800000"/>
            <a:headEnd/>
            <a:tailEnd/>
          </a:ln>
        </p:spPr>
      </p:pic>
      <p:cxnSp>
        <p:nvCxnSpPr>
          <p:cNvPr id="4" name="直接连接符 3"/>
          <p:cNvCxnSpPr/>
          <p:nvPr userDrawn="true"/>
        </p:nvCxnSpPr>
        <p:spPr>
          <a:xfrm>
            <a:off x="2927914" y="1993107"/>
            <a:ext cx="0" cy="1157289"/>
          </a:xfrm>
          <a:prstGeom prst="line">
            <a:avLst/>
          </a:prstGeom>
          <a:ln w="6350">
            <a:solidFill>
              <a:srgbClr val="0051A4"/>
            </a:solidFill>
          </a:ln>
        </p:spPr>
        <p:style>
          <a:lnRef idx="1">
            <a:schemeClr val="accent1"/>
          </a:lnRef>
          <a:fillRef idx="0">
            <a:schemeClr val="accent1"/>
          </a:fillRef>
          <a:effectRef idx="0">
            <a:schemeClr val="accent1"/>
          </a:effectRef>
          <a:fontRef idx="minor">
            <a:schemeClr val="tx1"/>
          </a:fontRef>
        </p:style>
      </p:cxnSp>
      <p:sp>
        <p:nvSpPr>
          <p:cNvPr id="2" name="竖排标题 1"/>
          <p:cNvSpPr>
            <a:spLocks noGrp="true"/>
          </p:cNvSpPr>
          <p:nvPr>
            <p:ph type="title" orient="vert" hasCustomPrompt="true"/>
          </p:nvPr>
        </p:nvSpPr>
        <p:spPr>
          <a:xfrm>
            <a:off x="2087471" y="2065973"/>
            <a:ext cx="575698" cy="1011555"/>
          </a:xfrm>
        </p:spPr>
        <p:txBody>
          <a:bodyPr vert="eaVert" lIns="38385" tIns="19193" rIns="38385" bIns="19193">
            <a:normAutofit/>
          </a:bodyPr>
          <a:lstStyle>
            <a:lvl1pPr>
              <a:defRPr sz="2800" b="0">
                <a:solidFill>
                  <a:srgbClr val="0051A4"/>
                </a:solidFill>
                <a:cs typeface="DejaVu Sans" panose="020B0603030804020204" charset="0"/>
              </a:defRPr>
            </a:lvl1pPr>
          </a:lstStyle>
          <a:p>
            <a:r>
              <a:rPr lang="zh-CN" altLang="en-US" noProof="1"/>
              <a:t>单击</a:t>
            </a:r>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cxnSp>
        <p:nvCxnSpPr>
          <p:cNvPr id="4" name="直接连接符 6"/>
          <p:cNvCxnSpPr/>
          <p:nvPr/>
        </p:nvCxnSpPr>
        <p:spPr>
          <a:xfrm>
            <a:off x="1142107" y="2457450"/>
            <a:ext cx="686693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true"/>
          </p:cNvSpPr>
          <p:nvPr>
            <p:ph type="ctrTitle" hasCustomPrompt="true"/>
          </p:nvPr>
        </p:nvSpPr>
        <p:spPr>
          <a:xfrm>
            <a:off x="1143000" y="792200"/>
            <a:ext cx="6858000" cy="1640251"/>
          </a:xfrm>
        </p:spPr>
        <p:txBody>
          <a:bodyPr lIns="38380" tIns="19187" rIns="38380" bIns="19187" anchor="b">
            <a:normAutofit/>
          </a:bodyPr>
          <a:lstStyle>
            <a:lvl1pPr algn="ctr">
              <a:lnSpc>
                <a:spcPct val="130000"/>
              </a:lnSpc>
              <a:defRPr sz="3300">
                <a:effectLst/>
                <a:latin typeface="Noto Sans CJK SC" panose="020B0500000000000000" charset="-122"/>
                <a:ea typeface="Noto Sans CJK SC" panose="020B0500000000000000" charset="-122"/>
              </a:defRPr>
            </a:lvl1pPr>
          </a:lstStyle>
          <a:p>
            <a:r>
              <a:rPr lang="zh-CN" altLang="en-US" noProof="1"/>
              <a:t>单击此处添加标题</a:t>
            </a:r>
            <a:endParaRPr lang="zh-CN" altLang="en-US" noProof="1"/>
          </a:p>
        </p:txBody>
      </p:sp>
      <p:sp>
        <p:nvSpPr>
          <p:cNvPr id="3" name="副标题 2"/>
          <p:cNvSpPr>
            <a:spLocks noGrp="true"/>
          </p:cNvSpPr>
          <p:nvPr>
            <p:ph type="subTitle" idx="1" hasCustomPrompt="true"/>
          </p:nvPr>
        </p:nvSpPr>
        <p:spPr>
          <a:xfrm>
            <a:off x="1143069" y="2602468"/>
            <a:ext cx="6858119" cy="635556"/>
          </a:xfrm>
        </p:spPr>
        <p:txBody>
          <a:bodyPr lIns="38380" tIns="19187" rIns="38380" bIns="19187" anchor="ctr" anchorCtr="false">
            <a:normAutofit/>
          </a:bodyPr>
          <a:lstStyle>
            <a:lvl1pPr marL="0" indent="0" algn="ctr">
              <a:buNone/>
              <a:defRPr sz="1800">
                <a:solidFill>
                  <a:srgbClr val="646464"/>
                </a:solidFill>
                <a:effectLst/>
                <a:latin typeface="Noto Sans CJK SC" panose="020B0500000000000000" charset="-122"/>
                <a:ea typeface="Noto Sans CJK SC" panose="020B0500000000000000" charset="-122"/>
              </a:defRPr>
            </a:lvl1pPr>
            <a:lvl2pPr marL="383540" indent="0" algn="ctr">
              <a:buNone/>
              <a:defRPr sz="1800"/>
            </a:lvl2pPr>
            <a:lvl3pPr marL="767080" indent="0" algn="ctr">
              <a:buNone/>
              <a:defRPr sz="1500"/>
            </a:lvl3pPr>
            <a:lvl4pPr marL="1151255" indent="0" algn="ctr">
              <a:buNone/>
              <a:defRPr sz="1300"/>
            </a:lvl4pPr>
            <a:lvl5pPr marL="1534795" indent="0" algn="ctr">
              <a:buNone/>
              <a:defRPr sz="1300"/>
            </a:lvl5pPr>
            <a:lvl6pPr marL="1918335" indent="0" algn="ctr">
              <a:buNone/>
              <a:defRPr sz="1300"/>
            </a:lvl6pPr>
            <a:lvl7pPr marL="2301875" indent="0" algn="ctr">
              <a:buNone/>
              <a:defRPr sz="1300"/>
            </a:lvl7pPr>
            <a:lvl8pPr marL="2685415" indent="0" algn="ctr">
              <a:buNone/>
              <a:defRPr sz="1300"/>
            </a:lvl8pPr>
            <a:lvl9pPr marL="3069590" indent="0" algn="ctr">
              <a:buNone/>
              <a:defRPr sz="1300"/>
            </a:lvl9pPr>
          </a:lstStyle>
          <a:p>
            <a:r>
              <a:rPr lang="zh-CN" altLang="en-US" noProof="1"/>
              <a:t>单击此处添加副标题</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_单独标题格式">
    <p:spTree>
      <p:nvGrpSpPr>
        <p:cNvPr id="1" name=""/>
        <p:cNvGrpSpPr/>
        <p:nvPr/>
      </p:nvGrpSpPr>
      <p:grpSpPr>
        <a:xfrm>
          <a:off x="0" y="0"/>
          <a:ext cx="0" cy="0"/>
          <a:chOff x="0" y="0"/>
          <a:chExt cx="0" cy="0"/>
        </a:xfrm>
      </p:grpSpPr>
      <p:grpSp>
        <p:nvGrpSpPr>
          <p:cNvPr id="3" name="组合 11"/>
          <p:cNvGrpSpPr/>
          <p:nvPr userDrawn="true"/>
        </p:nvGrpSpPr>
        <p:grpSpPr bwMode="auto">
          <a:xfrm>
            <a:off x="-8337" y="140497"/>
            <a:ext cx="407300" cy="557213"/>
            <a:chOff x="-35" y="1530"/>
            <a:chExt cx="1710" cy="2340"/>
          </a:xfrm>
        </p:grpSpPr>
        <p:sp>
          <p:nvSpPr>
            <p:cNvPr id="4" name="矩形 3"/>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5" name="矩形 4"/>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2" name="标题 1"/>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grpSp>
        <p:nvGrpSpPr>
          <p:cNvPr id="2" name="组合 11"/>
          <p:cNvGrpSpPr/>
          <p:nvPr userDrawn="true"/>
        </p:nvGrpSpPr>
        <p:grpSpPr bwMode="auto">
          <a:xfrm>
            <a:off x="-8337" y="140497"/>
            <a:ext cx="407300" cy="557213"/>
            <a:chOff x="-35" y="1530"/>
            <a:chExt cx="1710" cy="2340"/>
          </a:xfrm>
        </p:grpSpPr>
        <p:sp>
          <p:nvSpPr>
            <p:cNvPr id="5" name="矩形 4"/>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7" name="矩形 6"/>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idx="1"/>
          </p:nvPr>
        </p:nvSpPr>
        <p:spPr>
          <a:xfrm>
            <a:off x="485667" y="915356"/>
            <a:ext cx="8029523" cy="3430667"/>
          </a:xfrm>
        </p:spPr>
        <p:txBody>
          <a:bodyPr lIns="38380" tIns="19187" rIns="38380" bIns="19187">
            <a:normAutofit/>
          </a:bodyPr>
          <a:lstStyle>
            <a:lvl1pPr marL="0" indent="0" eaLnBrk="1" fontAlgn="auto" latinLnBrk="0" hangingPunct="1">
              <a:lnSpc>
                <a:spcPct val="100000"/>
              </a:lnSpc>
              <a:spcBef>
                <a:spcPts val="0"/>
              </a:spcBef>
              <a:buFont typeface="Arial" panose="02080604020202020204" pitchFamily="34" charset="0"/>
              <a:buChar char="•"/>
              <a:defRPr sz="1800">
                <a:solidFill>
                  <a:srgbClr val="646464"/>
                </a:solidFill>
                <a:effectLst/>
                <a:latin typeface="Noto Sans CJK SC" panose="020B0500000000000000" charset="-122"/>
                <a:ea typeface="Noto Sans CJK SC" panose="020B0500000000000000" charset="-122"/>
              </a:defRPr>
            </a:lvl1pPr>
            <a:lvl2pPr marL="383540" indent="0" algn="l">
              <a:buNone/>
              <a:defRPr sz="1500">
                <a:solidFill>
                  <a:schemeClr val="tx1">
                    <a:lumMod val="75000"/>
                    <a:lumOff val="25000"/>
                  </a:schemeClr>
                </a:solidFill>
                <a:effectLst/>
                <a:latin typeface="Noto Sans CJK SC" panose="020B0500000000000000" charset="-122"/>
                <a:ea typeface="Noto Sans CJK SC" panose="020B0500000000000000" charset="-122"/>
              </a:defRPr>
            </a:lvl2pPr>
            <a:lvl3pPr marL="767080" indent="0" algn="l">
              <a:buNone/>
              <a:defRPr sz="1300">
                <a:solidFill>
                  <a:schemeClr val="tx1">
                    <a:lumMod val="75000"/>
                    <a:lumOff val="25000"/>
                  </a:schemeClr>
                </a:solidFill>
                <a:effectLst/>
                <a:latin typeface="Noto Sans CJK SC" panose="020B0500000000000000" charset="-122"/>
                <a:ea typeface="Noto Sans CJK SC" panose="020B0500000000000000" charset="-122"/>
              </a:defRPr>
            </a:lvl3pPr>
            <a:lvl4pPr marL="1151255" indent="0" algn="l">
              <a:buNone/>
              <a:defRPr sz="1300">
                <a:solidFill>
                  <a:schemeClr val="tx1">
                    <a:lumMod val="75000"/>
                    <a:lumOff val="25000"/>
                  </a:schemeClr>
                </a:solidFill>
                <a:effectLst/>
                <a:latin typeface="Noto Sans CJK SC" panose="020B0500000000000000" charset="-122"/>
                <a:ea typeface="Noto Sans CJK SC" panose="020B0500000000000000" charset="-122"/>
              </a:defRPr>
            </a:lvl4pPr>
            <a:lvl5pPr marL="1534795" indent="0" algn="l">
              <a:buNone/>
              <a:defRPr sz="1300">
                <a:solidFill>
                  <a:schemeClr val="tx1">
                    <a:lumMod val="75000"/>
                    <a:lumOff val="25000"/>
                  </a:schemeClr>
                </a:solidFill>
                <a:effectLst/>
                <a:latin typeface="Noto Sans CJK SC" panose="020B0500000000000000" charset="-122"/>
                <a:ea typeface="Noto Sans CJK SC" panose="020B0500000000000000" charset="-122"/>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p:txBody>
      </p:sp>
      <p:sp>
        <p:nvSpPr>
          <p:cNvPr id="6" name="标题 5"/>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5_标题和两栏内容">
    <p:spTree>
      <p:nvGrpSpPr>
        <p:cNvPr id="1" name=""/>
        <p:cNvGrpSpPr/>
        <p:nvPr/>
      </p:nvGrpSpPr>
      <p:grpSpPr>
        <a:xfrm>
          <a:off x="0" y="0"/>
          <a:ext cx="0" cy="0"/>
          <a:chOff x="0" y="0"/>
          <a:chExt cx="0" cy="0"/>
        </a:xfrm>
      </p:grpSpPr>
      <p:grpSp>
        <p:nvGrpSpPr>
          <p:cNvPr id="2" name="组合 11"/>
          <p:cNvGrpSpPr/>
          <p:nvPr userDrawn="true"/>
        </p:nvGrpSpPr>
        <p:grpSpPr bwMode="auto">
          <a:xfrm>
            <a:off x="-8337" y="140497"/>
            <a:ext cx="407300" cy="557213"/>
            <a:chOff x="-35" y="1530"/>
            <a:chExt cx="1710" cy="2340"/>
          </a:xfrm>
        </p:grpSpPr>
        <p:sp>
          <p:nvSpPr>
            <p:cNvPr id="7" name="矩形 6"/>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8" name="矩形 7"/>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p:nvPr>
        </p:nvSpPr>
        <p:spPr>
          <a:xfrm>
            <a:off x="607251" y="1147762"/>
            <a:ext cx="3886200" cy="3263504"/>
          </a:xfrm>
        </p:spPr>
        <p:txBody>
          <a:bodyPr lIns="38380" tIns="19187" rIns="38380" bIns="19187">
            <a:normAutofit/>
          </a:bodyPr>
          <a:lstStyle>
            <a:lvl1pPr marL="0" indent="0" eaLnBrk="1" fontAlgn="auto" latinLnBrk="0" hangingPunct="1">
              <a:lnSpc>
                <a:spcPct val="10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p:txBody>
      </p:sp>
      <p:sp>
        <p:nvSpPr>
          <p:cNvPr id="4" name="内容占位符 3"/>
          <p:cNvSpPr>
            <a:spLocks noGrp="true"/>
          </p:cNvSpPr>
          <p:nvPr>
            <p:ph sz="half" idx="2"/>
          </p:nvPr>
        </p:nvSpPr>
        <p:spPr>
          <a:xfrm>
            <a:off x="4607751" y="1147762"/>
            <a:ext cx="3886200" cy="3263504"/>
          </a:xfrm>
        </p:spPr>
        <p:txBody>
          <a:bodyPr lIns="38380" tIns="19187" rIns="38380" bIns="19187">
            <a:normAutofit/>
          </a:bodyPr>
          <a:lstStyle>
            <a:lvl1pPr marL="0" indent="0" eaLnBrk="1" fontAlgn="auto" latinLnBrk="0" hangingPunct="1">
              <a:lnSpc>
                <a:spcPct val="10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6_两栏内容2">
    <p:spTree>
      <p:nvGrpSpPr>
        <p:cNvPr id="1" name=""/>
        <p:cNvGrpSpPr/>
        <p:nvPr/>
      </p:nvGrpSpPr>
      <p:grpSpPr>
        <a:xfrm>
          <a:off x="0" y="0"/>
          <a:ext cx="0" cy="0"/>
          <a:chOff x="0" y="0"/>
          <a:chExt cx="0" cy="0"/>
        </a:xfrm>
      </p:grpSpPr>
      <p:grpSp>
        <p:nvGrpSpPr>
          <p:cNvPr id="2" name="组合 11"/>
          <p:cNvGrpSpPr/>
          <p:nvPr userDrawn="true"/>
        </p:nvGrpSpPr>
        <p:grpSpPr bwMode="auto">
          <a:xfrm>
            <a:off x="-8337" y="140497"/>
            <a:ext cx="407300" cy="557213"/>
            <a:chOff x="-35" y="1530"/>
            <a:chExt cx="1710" cy="2340"/>
          </a:xfrm>
        </p:grpSpPr>
        <p:sp>
          <p:nvSpPr>
            <p:cNvPr id="7" name="矩形 6"/>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8" name="矩形 7"/>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hasCustomPrompt="true"/>
          </p:nvPr>
        </p:nvSpPr>
        <p:spPr>
          <a:xfrm>
            <a:off x="485663" y="1147762"/>
            <a:ext cx="3079282" cy="3263504"/>
          </a:xfrm>
        </p:spPr>
        <p:txBody>
          <a:bodyPr lIns="38380" tIns="19187" rIns="38380" bIns="19187">
            <a:normAutofit/>
          </a:bodyPr>
          <a:lstStyle>
            <a:lvl1pPr marL="0" indent="0" eaLnBrk="1" fontAlgn="auto" latinLnBrk="0" hangingPunct="1">
              <a:lnSpc>
                <a:spcPct val="10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endParaRPr lang="zh-CN" altLang="en-US" noProof="1"/>
          </a:p>
        </p:txBody>
      </p:sp>
      <p:sp>
        <p:nvSpPr>
          <p:cNvPr id="4" name="内容占位符 3"/>
          <p:cNvSpPr>
            <a:spLocks noGrp="true"/>
          </p:cNvSpPr>
          <p:nvPr>
            <p:ph sz="half" idx="2"/>
          </p:nvPr>
        </p:nvSpPr>
        <p:spPr>
          <a:xfrm>
            <a:off x="3736447" y="1147762"/>
            <a:ext cx="4850679" cy="3263504"/>
          </a:xfrm>
        </p:spPr>
        <p:txBody>
          <a:bodyPr lIns="38380" tIns="19187" rIns="38380" bIns="19187">
            <a:normAutofit/>
          </a:bodyPr>
          <a:lstStyle>
            <a:lvl1pPr marL="0" indent="0" eaLnBrk="1" fontAlgn="auto" latinLnBrk="0" hangingPunct="1">
              <a:lnSpc>
                <a:spcPct val="10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5" name="标题 4"/>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7_标题和三栏内容">
    <p:spTree>
      <p:nvGrpSpPr>
        <p:cNvPr id="1" name=""/>
        <p:cNvGrpSpPr/>
        <p:nvPr/>
      </p:nvGrpSpPr>
      <p:grpSpPr>
        <a:xfrm>
          <a:off x="0" y="0"/>
          <a:ext cx="0" cy="0"/>
          <a:chOff x="0" y="0"/>
          <a:chExt cx="0" cy="0"/>
        </a:xfrm>
      </p:grpSpPr>
      <p:grpSp>
        <p:nvGrpSpPr>
          <p:cNvPr id="2" name="组合 11"/>
          <p:cNvGrpSpPr/>
          <p:nvPr userDrawn="true"/>
        </p:nvGrpSpPr>
        <p:grpSpPr bwMode="auto">
          <a:xfrm>
            <a:off x="-8337" y="140497"/>
            <a:ext cx="407300" cy="557213"/>
            <a:chOff x="-35" y="1530"/>
            <a:chExt cx="1710" cy="2340"/>
          </a:xfrm>
        </p:grpSpPr>
        <p:sp>
          <p:nvSpPr>
            <p:cNvPr id="8" name="矩形 7"/>
            <p:cNvSpPr/>
            <p:nvPr userDrawn="true"/>
          </p:nvSpPr>
          <p:spPr>
            <a:xfrm>
              <a:off x="-35" y="1530"/>
              <a:ext cx="1170" cy="2340"/>
            </a:xfrm>
            <a:prstGeom prst="rect">
              <a:avLst/>
            </a:prstGeom>
            <a:solidFill>
              <a:srgbClr val="0051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sp>
          <p:nvSpPr>
            <p:cNvPr id="9" name="矩形 8"/>
            <p:cNvSpPr/>
            <p:nvPr userDrawn="true"/>
          </p:nvSpPr>
          <p:spPr>
            <a:xfrm>
              <a:off x="1345" y="1530"/>
              <a:ext cx="330" cy="2340"/>
            </a:xfrm>
            <a:prstGeom prst="rect">
              <a:avLst/>
            </a:prstGeom>
            <a:solidFill>
              <a:srgbClr val="F497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cs typeface="Arial" panose="02080604020202020204" pitchFamily="34" charset="0"/>
              </a:endParaRPr>
            </a:p>
          </p:txBody>
        </p:sp>
      </p:grpSp>
      <p:sp>
        <p:nvSpPr>
          <p:cNvPr id="3" name="内容占位符 2"/>
          <p:cNvSpPr>
            <a:spLocks noGrp="true"/>
          </p:cNvSpPr>
          <p:nvPr>
            <p:ph sz="half" idx="1"/>
          </p:nvPr>
        </p:nvSpPr>
        <p:spPr>
          <a:xfrm>
            <a:off x="485671" y="1147762"/>
            <a:ext cx="2642923" cy="3263504"/>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11" name="内容占位符 10"/>
          <p:cNvSpPr>
            <a:spLocks noGrp="true"/>
          </p:cNvSpPr>
          <p:nvPr>
            <p:ph sz="half" idx="13"/>
          </p:nvPr>
        </p:nvSpPr>
        <p:spPr>
          <a:xfrm>
            <a:off x="3218386" y="1147762"/>
            <a:ext cx="2642923" cy="3263504"/>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13" name="内容占位符 12"/>
          <p:cNvSpPr>
            <a:spLocks noGrp="true"/>
          </p:cNvSpPr>
          <p:nvPr>
            <p:ph sz="half" idx="23"/>
          </p:nvPr>
        </p:nvSpPr>
        <p:spPr>
          <a:xfrm>
            <a:off x="5951112" y="1147762"/>
            <a:ext cx="2642923" cy="3263504"/>
          </a:xfrm>
        </p:spPr>
        <p:txBody>
          <a:bodyPr lIns="38380" tIns="19187" rIns="38380" bIns="19187">
            <a:normAutofit/>
          </a:bodyPr>
          <a:lstStyle>
            <a:lvl1pPr marL="0" indent="0" eaLnBrk="1" fontAlgn="auto" latinLnBrk="0" hangingPunct="1">
              <a:lnSpc>
                <a:spcPct val="150000"/>
              </a:lnSpc>
              <a:spcBef>
                <a:spcPts val="0"/>
              </a:spcBef>
              <a:buNone/>
              <a:defRPr sz="1800">
                <a:solidFill>
                  <a:srgbClr val="646464"/>
                </a:solidFill>
              </a:defRPr>
            </a:lvl1pPr>
            <a:lvl2pPr marL="383540" indent="0">
              <a:lnSpc>
                <a:spcPct val="150000"/>
              </a:lnSpc>
              <a:buNone/>
              <a:defRPr sz="1500">
                <a:solidFill>
                  <a:srgbClr val="646464"/>
                </a:solidFill>
              </a:defRPr>
            </a:lvl2pPr>
            <a:lvl3pPr marL="767080" indent="0">
              <a:lnSpc>
                <a:spcPct val="150000"/>
              </a:lnSpc>
              <a:buNone/>
              <a:defRPr sz="1300">
                <a:solidFill>
                  <a:srgbClr val="646464"/>
                </a:solidFill>
              </a:defRPr>
            </a:lvl3pPr>
            <a:lvl4pPr marL="1151255" indent="0">
              <a:lnSpc>
                <a:spcPct val="150000"/>
              </a:lnSpc>
              <a:buNone/>
              <a:defRPr sz="1300">
                <a:solidFill>
                  <a:srgbClr val="646464"/>
                </a:solidFill>
              </a:defRPr>
            </a:lvl4pPr>
            <a:lvl5pPr marL="1534795" indent="0">
              <a:lnSpc>
                <a:spcPct val="150000"/>
              </a:lnSpc>
              <a:buNone/>
              <a:defRPr sz="1300">
                <a:solidFill>
                  <a:srgbClr val="646464"/>
                </a:solidFill>
              </a:defRPr>
            </a:lvl5pPr>
          </a:lstStyle>
          <a:p>
            <a:pPr lvl="0"/>
            <a:r>
              <a:rPr lang="zh-CN" altLang="en-US" noProof="1" smtClean="0"/>
              <a:t>单击此处编辑母版文本样式</a:t>
            </a:r>
            <a:endParaRPr lang="zh-CN" altLang="en-US" noProof="1" smtClean="0"/>
          </a:p>
        </p:txBody>
      </p:sp>
      <p:sp>
        <p:nvSpPr>
          <p:cNvPr id="6" name="标题 5"/>
          <p:cNvSpPr>
            <a:spLocks noGrp="true"/>
          </p:cNvSpPr>
          <p:nvPr>
            <p:ph type="title"/>
          </p:nvPr>
        </p:nvSpPr>
        <p:spPr>
          <a:xfrm>
            <a:off x="485667" y="140497"/>
            <a:ext cx="7886611" cy="557213"/>
          </a:xfrm>
        </p:spPr>
        <p:txBody>
          <a:bodyPr lIns="38380" tIns="19187" rIns="38380" bIns="19187" anchor="ctr" anchorCtr="false">
            <a:normAutofit/>
          </a:bodyPr>
          <a:lstStyle>
            <a:lvl1pPr eaLnBrk="1" fontAlgn="ctr" latinLnBrk="0" hangingPunct="1">
              <a:defRPr sz="2600" b="0" i="0">
                <a:effectLst/>
                <a:latin typeface="+mj-lt"/>
                <a:ea typeface="+mj-ea"/>
              </a:defRPr>
            </a:lvl1pPr>
          </a:lstStyle>
          <a:p>
            <a:r>
              <a:rPr lang="zh-CN" altLang="en-US" noProof="1" smtClean="0"/>
              <a:t>单击此处编辑母版标题样式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5.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0" Type="http://schemas.openxmlformats.org/officeDocument/2006/relationships/theme" Target="../theme/theme3.xml"/><Relationship Id="rId2" Type="http://schemas.openxmlformats.org/officeDocument/2006/relationships/slideLayout" Target="../slideLayouts/slideLayout5.xml"/><Relationship Id="rId19" Type="http://schemas.openxmlformats.org/officeDocument/2006/relationships/image" Target="../media/image5.png"/><Relationship Id="rId18" Type="http://schemas.openxmlformats.org/officeDocument/2006/relationships/slideLayout" Target="../slideLayouts/slideLayout21.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 name="KSO_TEMPLATE" hidden="true"/>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8401" tIns="19200" rIns="38401" bIns="19200" anchor="ctr"/>
          <a:lstStyle/>
          <a:p>
            <a:pPr algn="ctr" fontAlgn="auto"/>
            <a:endParaRPr lang="zh-CN" altLang="en-US" sz="1300" noProof="1">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767715"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2pPr>
      <a:lvl3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3pPr>
      <a:lvl4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4pPr>
      <a:lvl5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5pPr>
      <a:lvl6pPr marL="19177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6pPr>
      <a:lvl7pPr marL="38417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7pPr>
      <a:lvl8pPr marL="57594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8pPr>
      <a:lvl9pPr marL="76771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9pPr>
    </p:titleStyle>
    <p:bodyStyle>
      <a:lvl1pPr marL="191770" indent="-191770" algn="l" defTabSz="767715" rtl="0" eaLnBrk="1" fontAlgn="base" hangingPunct="1">
        <a:lnSpc>
          <a:spcPct val="90000"/>
        </a:lnSpc>
        <a:spcBef>
          <a:spcPct val="401000"/>
        </a:spcBef>
        <a:spcAft>
          <a:spcPct val="0"/>
        </a:spcAft>
        <a:buFont typeface="Arial" panose="02080604020202020204" pitchFamily="34" charset="0"/>
        <a:buChar char="•"/>
        <a:defRPr sz="2100" kern="1200">
          <a:solidFill>
            <a:schemeClr val="tx1"/>
          </a:solidFill>
          <a:latin typeface="+mn-lt"/>
          <a:ea typeface="+mn-ea"/>
          <a:cs typeface="+mn-cs"/>
        </a:defRPr>
      </a:lvl1pPr>
      <a:lvl2pPr marL="575945" indent="-191770" algn="l" defTabSz="767715" rtl="0" eaLnBrk="1" fontAlgn="base" hangingPunct="1">
        <a:lnSpc>
          <a:spcPct val="90000"/>
        </a:lnSpc>
        <a:spcBef>
          <a:spcPct val="201000"/>
        </a:spcBef>
        <a:spcAft>
          <a:spcPct val="0"/>
        </a:spcAft>
        <a:buFont typeface="Arial" panose="02080604020202020204" pitchFamily="34" charset="0"/>
        <a:buChar char="•"/>
        <a:defRPr sz="1800" kern="1200">
          <a:solidFill>
            <a:schemeClr val="tx1"/>
          </a:solidFill>
          <a:latin typeface="+mn-lt"/>
          <a:ea typeface="+mn-ea"/>
          <a:cs typeface="+mn-cs"/>
        </a:defRPr>
      </a:lvl2pPr>
      <a:lvl3pPr marL="96012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3pPr>
      <a:lvl4pPr marL="134429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4pPr>
      <a:lvl5pPr marL="172720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5pPr>
      <a:lvl6pPr marL="211137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6pPr>
      <a:lvl7pPr marL="249555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7pPr>
      <a:lvl8pPr marL="287909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8pPr>
      <a:lvl9pPr marL="326326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9pPr>
    </p:bodyStyle>
    <p:otherStyle>
      <a:defPPr>
        <a:defRPr lang="zh-CN"/>
      </a:defPPr>
      <a:lvl1pPr marL="0" algn="l" defTabSz="767715" rtl="0" eaLnBrk="1" latinLnBrk="0" hangingPunct="1">
        <a:defRPr sz="1500" kern="1200">
          <a:solidFill>
            <a:schemeClr val="tx1"/>
          </a:solidFill>
          <a:latin typeface="+mn-lt"/>
          <a:ea typeface="+mn-ea"/>
          <a:cs typeface="+mn-cs"/>
        </a:defRPr>
      </a:lvl1pPr>
      <a:lvl2pPr marL="384175" algn="l" defTabSz="767715" rtl="0" eaLnBrk="1" latinLnBrk="0" hangingPunct="1">
        <a:defRPr sz="1500" kern="1200">
          <a:solidFill>
            <a:schemeClr val="tx1"/>
          </a:solidFill>
          <a:latin typeface="+mn-lt"/>
          <a:ea typeface="+mn-ea"/>
          <a:cs typeface="+mn-cs"/>
        </a:defRPr>
      </a:lvl2pPr>
      <a:lvl3pPr marL="767715" algn="l" defTabSz="767715" rtl="0" eaLnBrk="1" latinLnBrk="0" hangingPunct="1">
        <a:defRPr sz="1500" kern="1200">
          <a:solidFill>
            <a:schemeClr val="tx1"/>
          </a:solidFill>
          <a:latin typeface="+mn-lt"/>
          <a:ea typeface="+mn-ea"/>
          <a:cs typeface="+mn-cs"/>
        </a:defRPr>
      </a:lvl3pPr>
      <a:lvl4pPr marL="1151890" algn="l" defTabSz="767715" rtl="0" eaLnBrk="1" latinLnBrk="0" hangingPunct="1">
        <a:defRPr sz="1500" kern="1200">
          <a:solidFill>
            <a:schemeClr val="tx1"/>
          </a:solidFill>
          <a:latin typeface="+mn-lt"/>
          <a:ea typeface="+mn-ea"/>
          <a:cs typeface="+mn-cs"/>
        </a:defRPr>
      </a:lvl4pPr>
      <a:lvl5pPr marL="1535430" algn="l" defTabSz="767715" rtl="0" eaLnBrk="1" latinLnBrk="0" hangingPunct="1">
        <a:defRPr sz="1500" kern="1200">
          <a:solidFill>
            <a:schemeClr val="tx1"/>
          </a:solidFill>
          <a:latin typeface="+mn-lt"/>
          <a:ea typeface="+mn-ea"/>
          <a:cs typeface="+mn-cs"/>
        </a:defRPr>
      </a:lvl5pPr>
      <a:lvl6pPr marL="1919605" algn="l" defTabSz="767715" rtl="0" eaLnBrk="1" latinLnBrk="0" hangingPunct="1">
        <a:defRPr sz="1500" kern="1200">
          <a:solidFill>
            <a:schemeClr val="tx1"/>
          </a:solidFill>
          <a:latin typeface="+mn-lt"/>
          <a:ea typeface="+mn-ea"/>
          <a:cs typeface="+mn-cs"/>
        </a:defRPr>
      </a:lvl6pPr>
      <a:lvl7pPr marL="2303780" algn="l" defTabSz="767715" rtl="0" eaLnBrk="1" latinLnBrk="0" hangingPunct="1">
        <a:defRPr sz="1500" kern="1200">
          <a:solidFill>
            <a:schemeClr val="tx1"/>
          </a:solidFill>
          <a:latin typeface="+mn-lt"/>
          <a:ea typeface="+mn-ea"/>
          <a:cs typeface="+mn-cs"/>
        </a:defRPr>
      </a:lvl7pPr>
      <a:lvl8pPr marL="2687320" algn="l" defTabSz="767715" rtl="0" eaLnBrk="1" latinLnBrk="0" hangingPunct="1">
        <a:defRPr sz="1500" kern="1200">
          <a:solidFill>
            <a:schemeClr val="tx1"/>
          </a:solidFill>
          <a:latin typeface="+mn-lt"/>
          <a:ea typeface="+mn-ea"/>
          <a:cs typeface="+mn-cs"/>
        </a:defRPr>
      </a:lvl8pPr>
      <a:lvl9pPr marL="3071495" algn="l" defTabSz="76771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 name="KSO_TEMPLATE" hidden="true"/>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8393" tIns="19195" rIns="38393" bIns="19195" anchor="ctr"/>
          <a:lstStyle/>
          <a:p>
            <a:pPr algn="ctr" fontAlgn="auto"/>
            <a:endParaRPr lang="zh-CN" altLang="en-US" sz="1300" noProof="1">
              <a:cs typeface="DejaVu Sans" panose="020B0603030804020204" charset="0"/>
            </a:endParaRPr>
          </a:p>
        </p:txBody>
      </p:sp>
      <p:pic>
        <p:nvPicPr>
          <p:cNvPr id="2051" name="图片 26" descr="LOGO-1"/>
          <p:cNvPicPr>
            <a:picLocks noChangeAspect="true" noChangeArrowheads="true"/>
          </p:cNvPicPr>
          <p:nvPr/>
        </p:nvPicPr>
        <p:blipFill>
          <a:blip r:embed="rId2" cstate="print"/>
          <a:srcRect/>
          <a:stretch>
            <a:fillRect/>
          </a:stretch>
        </p:blipFill>
        <p:spPr bwMode="auto">
          <a:xfrm>
            <a:off x="7608885" y="4514850"/>
            <a:ext cx="1120670" cy="3190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767715" rtl="0" eaLnBrk="1" fontAlgn="base" hangingPunct="1">
        <a:lnSpc>
          <a:spcPct val="90000"/>
        </a:lnSpc>
        <a:spcBef>
          <a:spcPct val="0"/>
        </a:spcBef>
        <a:spcAft>
          <a:spcPct val="0"/>
        </a:spcAft>
        <a:defRPr sz="3300" b="1" kern="1200">
          <a:solidFill>
            <a:srgbClr val="808080"/>
          </a:solidFill>
          <a:latin typeface="Noto Sans CJK SC" panose="020B0500000000000000" charset="-122"/>
          <a:ea typeface="Noto Sans CJK SC" panose="020B0500000000000000" charset="-122"/>
          <a:cs typeface="+mj-cs"/>
        </a:defRPr>
      </a:lvl1pPr>
      <a:lvl2pPr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2pPr>
      <a:lvl3pPr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3pPr>
      <a:lvl4pPr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4pPr>
      <a:lvl5pPr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5pPr>
      <a:lvl6pPr marL="191770"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6pPr>
      <a:lvl7pPr marL="384175"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7pPr>
      <a:lvl8pPr marL="575945"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8pPr>
      <a:lvl9pPr marL="767715" algn="l" defTabSz="767715" rtl="0" eaLnBrk="1" fontAlgn="base" hangingPunct="1">
        <a:lnSpc>
          <a:spcPct val="90000"/>
        </a:lnSpc>
        <a:spcBef>
          <a:spcPct val="0"/>
        </a:spcBef>
        <a:spcAft>
          <a:spcPct val="0"/>
        </a:spcAft>
        <a:defRPr sz="3300" b="1">
          <a:solidFill>
            <a:srgbClr val="808080"/>
          </a:solidFill>
          <a:latin typeface="Noto Sans CJK SC" panose="020B0500000000000000" charset="-122"/>
          <a:ea typeface="Noto Sans CJK SC" panose="020B0500000000000000" charset="-122"/>
        </a:defRPr>
      </a:lvl9pPr>
    </p:titleStyle>
    <p:bodyStyle>
      <a:lvl1pPr marL="191770" indent="-191770" algn="l" defTabSz="767715" rtl="0" eaLnBrk="1" fontAlgn="base" hangingPunct="1">
        <a:lnSpc>
          <a:spcPct val="90000"/>
        </a:lnSpc>
        <a:spcBef>
          <a:spcPct val="401000"/>
        </a:spcBef>
        <a:spcAft>
          <a:spcPct val="0"/>
        </a:spcAft>
        <a:buFont typeface="Arial" panose="02080604020202020204" pitchFamily="34" charset="0"/>
        <a:buChar char="•"/>
        <a:defRPr sz="2100" kern="1200">
          <a:solidFill>
            <a:schemeClr val="tx1"/>
          </a:solidFill>
          <a:latin typeface="+mn-lt"/>
          <a:ea typeface="+mn-ea"/>
          <a:cs typeface="+mn-cs"/>
        </a:defRPr>
      </a:lvl1pPr>
      <a:lvl2pPr marL="575945" indent="-191770" algn="l" defTabSz="767715" rtl="0" eaLnBrk="1" fontAlgn="base" hangingPunct="1">
        <a:lnSpc>
          <a:spcPct val="90000"/>
        </a:lnSpc>
        <a:spcBef>
          <a:spcPct val="201000"/>
        </a:spcBef>
        <a:spcAft>
          <a:spcPct val="0"/>
        </a:spcAft>
        <a:buFont typeface="Arial" panose="02080604020202020204" pitchFamily="34" charset="0"/>
        <a:buChar char="•"/>
        <a:defRPr sz="1800" kern="1200">
          <a:solidFill>
            <a:schemeClr val="tx1"/>
          </a:solidFill>
          <a:latin typeface="+mn-lt"/>
          <a:ea typeface="+mn-ea"/>
          <a:cs typeface="+mn-cs"/>
        </a:defRPr>
      </a:lvl2pPr>
      <a:lvl3pPr marL="96012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3pPr>
      <a:lvl4pPr marL="134366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4pPr>
      <a:lvl5pPr marL="172720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5pPr>
      <a:lvl6pPr marL="211137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6pPr>
      <a:lvl7pPr marL="249491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7pPr>
      <a:lvl8pPr marL="287845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8pPr>
      <a:lvl9pPr marL="326263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9pPr>
    </p:bodyStyle>
    <p:otherStyle>
      <a:defPPr>
        <a:defRPr lang="zh-CN"/>
      </a:defPPr>
      <a:lvl1pPr marL="0" algn="l" defTabSz="767715" rtl="0" eaLnBrk="1" latinLnBrk="0" hangingPunct="1">
        <a:defRPr sz="1500" kern="1200">
          <a:solidFill>
            <a:schemeClr val="tx1"/>
          </a:solidFill>
          <a:latin typeface="+mn-lt"/>
          <a:ea typeface="+mn-ea"/>
          <a:cs typeface="+mn-cs"/>
        </a:defRPr>
      </a:lvl1pPr>
      <a:lvl2pPr marL="384175" algn="l" defTabSz="767715" rtl="0" eaLnBrk="1" latinLnBrk="0" hangingPunct="1">
        <a:defRPr sz="1500" kern="1200">
          <a:solidFill>
            <a:schemeClr val="tx1"/>
          </a:solidFill>
          <a:latin typeface="+mn-lt"/>
          <a:ea typeface="+mn-ea"/>
          <a:cs typeface="+mn-cs"/>
        </a:defRPr>
      </a:lvl2pPr>
      <a:lvl3pPr marL="767715" algn="l" defTabSz="767715" rtl="0" eaLnBrk="1" latinLnBrk="0" hangingPunct="1">
        <a:defRPr sz="1500" kern="1200">
          <a:solidFill>
            <a:schemeClr val="tx1"/>
          </a:solidFill>
          <a:latin typeface="+mn-lt"/>
          <a:ea typeface="+mn-ea"/>
          <a:cs typeface="+mn-cs"/>
        </a:defRPr>
      </a:lvl3pPr>
      <a:lvl4pPr marL="1151255" algn="l" defTabSz="767715" rtl="0" eaLnBrk="1" latinLnBrk="0" hangingPunct="1">
        <a:defRPr sz="1500" kern="1200">
          <a:solidFill>
            <a:schemeClr val="tx1"/>
          </a:solidFill>
          <a:latin typeface="+mn-lt"/>
          <a:ea typeface="+mn-ea"/>
          <a:cs typeface="+mn-cs"/>
        </a:defRPr>
      </a:lvl4pPr>
      <a:lvl5pPr marL="1535430" algn="l" defTabSz="767715" rtl="0" eaLnBrk="1" latinLnBrk="0" hangingPunct="1">
        <a:defRPr sz="1500" kern="1200">
          <a:solidFill>
            <a:schemeClr val="tx1"/>
          </a:solidFill>
          <a:latin typeface="+mn-lt"/>
          <a:ea typeface="+mn-ea"/>
          <a:cs typeface="+mn-cs"/>
        </a:defRPr>
      </a:lvl5pPr>
      <a:lvl6pPr marL="1918970" algn="l" defTabSz="767715" rtl="0" eaLnBrk="1" latinLnBrk="0" hangingPunct="1">
        <a:defRPr sz="1500" kern="1200">
          <a:solidFill>
            <a:schemeClr val="tx1"/>
          </a:solidFill>
          <a:latin typeface="+mn-lt"/>
          <a:ea typeface="+mn-ea"/>
          <a:cs typeface="+mn-cs"/>
        </a:defRPr>
      </a:lvl6pPr>
      <a:lvl7pPr marL="2303145" algn="l" defTabSz="767715" rtl="0" eaLnBrk="1" latinLnBrk="0" hangingPunct="1">
        <a:defRPr sz="1500" kern="1200">
          <a:solidFill>
            <a:schemeClr val="tx1"/>
          </a:solidFill>
          <a:latin typeface="+mn-lt"/>
          <a:ea typeface="+mn-ea"/>
          <a:cs typeface="+mn-cs"/>
        </a:defRPr>
      </a:lvl7pPr>
      <a:lvl8pPr marL="2686685" algn="l" defTabSz="767715" rtl="0" eaLnBrk="1" latinLnBrk="0" hangingPunct="1">
        <a:defRPr sz="1500" kern="1200">
          <a:solidFill>
            <a:schemeClr val="tx1"/>
          </a:solidFill>
          <a:latin typeface="+mn-lt"/>
          <a:ea typeface="+mn-ea"/>
          <a:cs typeface="+mn-cs"/>
        </a:defRPr>
      </a:lvl8pPr>
      <a:lvl9pPr marL="3070860" algn="l" defTabSz="767715"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 name="KSO_TEMPLATE" hidden="true"/>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8385" tIns="19193" rIns="38385" bIns="19193" anchor="ctr"/>
          <a:lstStyle/>
          <a:p>
            <a:pPr algn="ctr" fontAlgn="auto"/>
            <a:endParaRPr lang="zh-CN" altLang="en-US" sz="1300" noProof="1">
              <a:cs typeface="DejaVu Sans" panose="020B0603030804020204" charset="0"/>
            </a:endParaRPr>
          </a:p>
        </p:txBody>
      </p:sp>
      <p:pic>
        <p:nvPicPr>
          <p:cNvPr id="3075" name="图片 26" descr="LOGO-1"/>
          <p:cNvPicPr>
            <a:picLocks noChangeAspect="true" noChangeArrowheads="true"/>
          </p:cNvPicPr>
          <p:nvPr/>
        </p:nvPicPr>
        <p:blipFill>
          <a:blip r:embed="rId19" cstate="print"/>
          <a:srcRect/>
          <a:stretch>
            <a:fillRect/>
          </a:stretch>
        </p:blipFill>
        <p:spPr bwMode="auto">
          <a:xfrm>
            <a:off x="7608885" y="4514850"/>
            <a:ext cx="1120670" cy="3190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txStyles>
    <p:titleStyle>
      <a:lvl1pPr algn="l" defTabSz="767715" rtl="0" eaLnBrk="1" fontAlgn="base" hangingPunct="1">
        <a:lnSpc>
          <a:spcPct val="90000"/>
        </a:lnSpc>
        <a:spcBef>
          <a:spcPct val="0"/>
        </a:spcBef>
        <a:spcAft>
          <a:spcPct val="0"/>
        </a:spcAft>
        <a:defRPr sz="2100" kern="1200">
          <a:solidFill>
            <a:srgbClr val="0051A4"/>
          </a:solidFill>
          <a:latin typeface="Noto Sans CJK SC" panose="020B0500000000000000" charset="-122"/>
          <a:ea typeface="Noto Sans CJK SC" panose="020B0500000000000000" charset="-122"/>
          <a:cs typeface="DejaVu Sans" panose="020B0603030804020204" charset="0"/>
        </a:defRPr>
      </a:lvl1pPr>
      <a:lvl2pPr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2pPr>
      <a:lvl3pPr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3pPr>
      <a:lvl4pPr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4pPr>
      <a:lvl5pPr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5pPr>
      <a:lvl6pPr marL="191770"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6pPr>
      <a:lvl7pPr marL="383540"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7pPr>
      <a:lvl8pPr marL="575945"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8pPr>
      <a:lvl9pPr marL="767715" algn="l" defTabSz="767715" rtl="0" eaLnBrk="1" fontAlgn="base" hangingPunct="1">
        <a:lnSpc>
          <a:spcPct val="90000"/>
        </a:lnSpc>
        <a:spcBef>
          <a:spcPct val="0"/>
        </a:spcBef>
        <a:spcAft>
          <a:spcPct val="0"/>
        </a:spcAft>
        <a:defRPr sz="2100">
          <a:solidFill>
            <a:srgbClr val="0051A4"/>
          </a:solidFill>
          <a:latin typeface="Noto Sans CJK SC" panose="020B0500000000000000" charset="-122"/>
          <a:ea typeface="Noto Sans CJK SC" panose="020B0500000000000000" charset="-122"/>
        </a:defRPr>
      </a:lvl9pPr>
    </p:titleStyle>
    <p:bodyStyle>
      <a:lvl1pPr marL="191770" indent="-191770" algn="l" defTabSz="767715" rtl="0" eaLnBrk="1" fontAlgn="base" hangingPunct="1">
        <a:lnSpc>
          <a:spcPts val="505"/>
        </a:lnSpc>
        <a:spcBef>
          <a:spcPct val="401000"/>
        </a:spcBef>
        <a:spcAft>
          <a:spcPct val="0"/>
        </a:spcAft>
        <a:buFont typeface="Arial" panose="02080604020202020204" pitchFamily="34" charset="0"/>
        <a:buChar char="•"/>
        <a:defRPr sz="1500" kern="1200">
          <a:solidFill>
            <a:srgbClr val="646464"/>
          </a:solidFill>
          <a:latin typeface="Noto Sans CJK SC" panose="020B0500000000000000" charset="-122"/>
          <a:ea typeface="Noto Sans CJK SC" panose="020B0500000000000000" charset="-122"/>
          <a:cs typeface="DejaVu Sans" panose="020B0603030804020204" charset="0"/>
        </a:defRPr>
      </a:lvl1pPr>
      <a:lvl2pPr marL="575945" indent="-191770" algn="l" defTabSz="767715" rtl="0" eaLnBrk="1" fontAlgn="base" hangingPunct="1">
        <a:lnSpc>
          <a:spcPts val="505"/>
        </a:lnSpc>
        <a:spcBef>
          <a:spcPct val="201000"/>
        </a:spcBef>
        <a:spcAft>
          <a:spcPct val="0"/>
        </a:spcAft>
        <a:buFont typeface="Arial" panose="02080604020202020204" pitchFamily="34" charset="0"/>
        <a:buChar char="•"/>
        <a:defRPr sz="1500" kern="1200">
          <a:solidFill>
            <a:srgbClr val="646464"/>
          </a:solidFill>
          <a:latin typeface="Noto Sans CJK SC" panose="020B0500000000000000" charset="-122"/>
          <a:ea typeface="Noto Sans CJK SC" panose="020B0500000000000000" charset="-122"/>
          <a:cs typeface="DejaVu Sans" panose="020B0603030804020204" charset="0"/>
        </a:defRPr>
      </a:lvl2pPr>
      <a:lvl3pPr marL="959485" indent="-191770" algn="l" defTabSz="767715" rtl="0" eaLnBrk="1" fontAlgn="base" hangingPunct="1">
        <a:lnSpc>
          <a:spcPts val="505"/>
        </a:lnSpc>
        <a:spcBef>
          <a:spcPct val="201000"/>
        </a:spcBef>
        <a:spcAft>
          <a:spcPct val="0"/>
        </a:spcAft>
        <a:buFont typeface="Arial" panose="02080604020202020204" pitchFamily="34" charset="0"/>
        <a:buChar char="•"/>
        <a:defRPr sz="1500" kern="1200">
          <a:solidFill>
            <a:srgbClr val="646464"/>
          </a:solidFill>
          <a:latin typeface="Noto Sans CJK SC" panose="020B0500000000000000" charset="-122"/>
          <a:ea typeface="Noto Sans CJK SC" panose="020B0500000000000000" charset="-122"/>
          <a:cs typeface="DejaVu Sans" panose="020B0603030804020204" charset="0"/>
        </a:defRPr>
      </a:lvl3pPr>
      <a:lvl4pPr marL="1343660" indent="-191770" algn="l" defTabSz="767715" rtl="0" eaLnBrk="1" fontAlgn="base" hangingPunct="1">
        <a:lnSpc>
          <a:spcPts val="505"/>
        </a:lnSpc>
        <a:spcBef>
          <a:spcPct val="201000"/>
        </a:spcBef>
        <a:spcAft>
          <a:spcPct val="0"/>
        </a:spcAft>
        <a:buFont typeface="Arial" panose="02080604020202020204" pitchFamily="34" charset="0"/>
        <a:buChar char="•"/>
        <a:defRPr sz="1500" kern="1200">
          <a:solidFill>
            <a:srgbClr val="646464"/>
          </a:solidFill>
          <a:latin typeface="Noto Sans CJK SC" panose="020B0500000000000000" charset="-122"/>
          <a:ea typeface="Noto Sans CJK SC" panose="020B0500000000000000" charset="-122"/>
          <a:cs typeface="DejaVu Sans" panose="020B0603030804020204" charset="0"/>
        </a:defRPr>
      </a:lvl4pPr>
      <a:lvl5pPr marL="1726565" indent="-191770" algn="l" defTabSz="767715" rtl="0" eaLnBrk="1" fontAlgn="base" hangingPunct="1">
        <a:lnSpc>
          <a:spcPts val="505"/>
        </a:lnSpc>
        <a:spcBef>
          <a:spcPct val="201000"/>
        </a:spcBef>
        <a:spcAft>
          <a:spcPct val="0"/>
        </a:spcAft>
        <a:buFont typeface="Arial" panose="02080604020202020204" pitchFamily="34" charset="0"/>
        <a:buChar char="•"/>
        <a:defRPr sz="1500" kern="1200">
          <a:solidFill>
            <a:srgbClr val="646464"/>
          </a:solidFill>
          <a:latin typeface="Noto Sans CJK SC" panose="020B0500000000000000" charset="-122"/>
          <a:ea typeface="Noto Sans CJK SC" panose="020B0500000000000000" charset="-122"/>
          <a:cs typeface="DejaVu Sans" panose="020B0603030804020204" charset="0"/>
        </a:defRPr>
      </a:lvl5pPr>
      <a:lvl6pPr marL="211074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6pPr>
      <a:lvl7pPr marL="249428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7pPr>
      <a:lvl8pPr marL="2877820"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8pPr>
      <a:lvl9pPr marL="3261995" indent="-191770" algn="l" defTabSz="767715"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9pPr>
    </p:bodyStyle>
    <p:otherStyle>
      <a:defPPr>
        <a:defRPr lang="zh-CN"/>
      </a:defPPr>
      <a:lvl1pPr marL="0" algn="l" defTabSz="767715" rtl="0" eaLnBrk="1" latinLnBrk="0" hangingPunct="1">
        <a:defRPr sz="1500" kern="1200">
          <a:solidFill>
            <a:schemeClr val="tx1"/>
          </a:solidFill>
          <a:latin typeface="+mn-lt"/>
          <a:ea typeface="+mn-ea"/>
          <a:cs typeface="+mn-cs"/>
        </a:defRPr>
      </a:lvl1pPr>
      <a:lvl2pPr marL="383540" algn="l" defTabSz="767715" rtl="0" eaLnBrk="1" latinLnBrk="0" hangingPunct="1">
        <a:defRPr sz="1500" kern="1200">
          <a:solidFill>
            <a:schemeClr val="tx1"/>
          </a:solidFill>
          <a:latin typeface="+mn-lt"/>
          <a:ea typeface="+mn-ea"/>
          <a:cs typeface="+mn-cs"/>
        </a:defRPr>
      </a:lvl2pPr>
      <a:lvl3pPr marL="767715" algn="l" defTabSz="767715" rtl="0" eaLnBrk="1" latinLnBrk="0" hangingPunct="1">
        <a:defRPr sz="1500" kern="1200">
          <a:solidFill>
            <a:schemeClr val="tx1"/>
          </a:solidFill>
          <a:latin typeface="+mn-lt"/>
          <a:ea typeface="+mn-ea"/>
          <a:cs typeface="+mn-cs"/>
        </a:defRPr>
      </a:lvl3pPr>
      <a:lvl4pPr marL="1151255" algn="l" defTabSz="767715" rtl="0" eaLnBrk="1" latinLnBrk="0" hangingPunct="1">
        <a:defRPr sz="1500" kern="1200">
          <a:solidFill>
            <a:schemeClr val="tx1"/>
          </a:solidFill>
          <a:latin typeface="+mn-lt"/>
          <a:ea typeface="+mn-ea"/>
          <a:cs typeface="+mn-cs"/>
        </a:defRPr>
      </a:lvl4pPr>
      <a:lvl5pPr marL="1535430" algn="l" defTabSz="767715" rtl="0" eaLnBrk="1" latinLnBrk="0" hangingPunct="1">
        <a:defRPr sz="1500" kern="1200">
          <a:solidFill>
            <a:schemeClr val="tx1"/>
          </a:solidFill>
          <a:latin typeface="+mn-lt"/>
          <a:ea typeface="+mn-ea"/>
          <a:cs typeface="+mn-cs"/>
        </a:defRPr>
      </a:lvl5pPr>
      <a:lvl6pPr marL="1918970" algn="l" defTabSz="767715" rtl="0" eaLnBrk="1" latinLnBrk="0" hangingPunct="1">
        <a:defRPr sz="1500" kern="1200">
          <a:solidFill>
            <a:schemeClr val="tx1"/>
          </a:solidFill>
          <a:latin typeface="+mn-lt"/>
          <a:ea typeface="+mn-ea"/>
          <a:cs typeface="+mn-cs"/>
        </a:defRPr>
      </a:lvl6pPr>
      <a:lvl7pPr marL="2302510" algn="l" defTabSz="767715" rtl="0" eaLnBrk="1" latinLnBrk="0" hangingPunct="1">
        <a:defRPr sz="1500" kern="1200">
          <a:solidFill>
            <a:schemeClr val="tx1"/>
          </a:solidFill>
          <a:latin typeface="+mn-lt"/>
          <a:ea typeface="+mn-ea"/>
          <a:cs typeface="+mn-cs"/>
        </a:defRPr>
      </a:lvl7pPr>
      <a:lvl8pPr marL="2686050" algn="l" defTabSz="767715" rtl="0" eaLnBrk="1" latinLnBrk="0" hangingPunct="1">
        <a:defRPr sz="1500" kern="1200">
          <a:solidFill>
            <a:schemeClr val="tx1"/>
          </a:solidFill>
          <a:latin typeface="+mn-lt"/>
          <a:ea typeface="+mn-ea"/>
          <a:cs typeface="+mn-cs"/>
        </a:defRPr>
      </a:lvl8pPr>
      <a:lvl9pPr marL="3070225" algn="l" defTabSz="767715" rtl="0" eaLnBrk="1" latinLnBrk="0" hangingPunct="1">
        <a:defRPr sz="1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 name="KSO_TEMPLATE" hidden="true"/>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8380" tIns="19187" rIns="38380" bIns="19187" anchor="ctr"/>
          <a:lstStyle/>
          <a:p>
            <a:pPr algn="ctr" fontAlgn="auto"/>
            <a:endParaRPr lang="zh-CN" altLang="en-US" sz="1300" noProof="1">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767715"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2pPr>
      <a:lvl3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3pPr>
      <a:lvl4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4pPr>
      <a:lvl5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5pPr>
      <a:lvl6pPr marL="19177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6pPr>
      <a:lvl7pPr marL="38354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7pPr>
      <a:lvl8pPr marL="57594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8pPr>
      <a:lvl9pPr marL="76771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9pPr>
    </p:titleStyle>
    <p:bodyStyle>
      <a:lvl1pPr marL="191770" indent="-191770" algn="l" defTabSz="767715" rtl="0" eaLnBrk="1" fontAlgn="base" hangingPunct="1">
        <a:lnSpc>
          <a:spcPct val="90000"/>
        </a:lnSpc>
        <a:spcBef>
          <a:spcPct val="401000"/>
        </a:spcBef>
        <a:spcAft>
          <a:spcPct val="0"/>
        </a:spcAft>
        <a:buFont typeface="Arial" panose="02080604020202020204" pitchFamily="34" charset="0"/>
        <a:buChar char="•"/>
        <a:defRPr sz="2100" kern="1200">
          <a:solidFill>
            <a:schemeClr val="tx1"/>
          </a:solidFill>
          <a:latin typeface="+mn-lt"/>
          <a:ea typeface="+mn-ea"/>
          <a:cs typeface="+mn-cs"/>
        </a:defRPr>
      </a:lvl1pPr>
      <a:lvl2pPr marL="575945" indent="-191770" algn="l" defTabSz="767715" rtl="0" eaLnBrk="1" fontAlgn="base" hangingPunct="1">
        <a:lnSpc>
          <a:spcPct val="90000"/>
        </a:lnSpc>
        <a:spcBef>
          <a:spcPct val="201000"/>
        </a:spcBef>
        <a:spcAft>
          <a:spcPct val="0"/>
        </a:spcAft>
        <a:buFont typeface="Arial" panose="02080604020202020204" pitchFamily="34" charset="0"/>
        <a:buChar char="•"/>
        <a:defRPr sz="1800" kern="1200">
          <a:solidFill>
            <a:schemeClr val="tx1"/>
          </a:solidFill>
          <a:latin typeface="+mn-lt"/>
          <a:ea typeface="+mn-ea"/>
          <a:cs typeface="+mn-cs"/>
        </a:defRPr>
      </a:lvl2pPr>
      <a:lvl3pPr marL="95948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3pPr>
      <a:lvl4pPr marL="134302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4pPr>
      <a:lvl5pPr marL="172656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5pPr>
      <a:lvl6pPr marL="2110105"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6pPr>
      <a:lvl7pPr marL="2494280"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7pPr>
      <a:lvl8pPr marL="2877820"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8pPr>
      <a:lvl9pPr marL="3261360"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9pPr>
    </p:bodyStyle>
    <p:otherStyle>
      <a:defPPr>
        <a:defRPr lang="zh-CN"/>
      </a:defPPr>
      <a:lvl1pPr marL="0" algn="l" defTabSz="767080" rtl="0" eaLnBrk="1" latinLnBrk="0" hangingPunct="1">
        <a:defRPr sz="1500" kern="1200">
          <a:solidFill>
            <a:schemeClr val="tx1"/>
          </a:solidFill>
          <a:latin typeface="+mn-lt"/>
          <a:ea typeface="+mn-ea"/>
          <a:cs typeface="+mn-cs"/>
        </a:defRPr>
      </a:lvl1pPr>
      <a:lvl2pPr marL="383540" algn="l" defTabSz="767080" rtl="0" eaLnBrk="1" latinLnBrk="0" hangingPunct="1">
        <a:defRPr sz="1500" kern="1200">
          <a:solidFill>
            <a:schemeClr val="tx1"/>
          </a:solidFill>
          <a:latin typeface="+mn-lt"/>
          <a:ea typeface="+mn-ea"/>
          <a:cs typeface="+mn-cs"/>
        </a:defRPr>
      </a:lvl2pPr>
      <a:lvl3pPr marL="767080" algn="l" defTabSz="767080" rtl="0" eaLnBrk="1" latinLnBrk="0" hangingPunct="1">
        <a:defRPr sz="1500" kern="1200">
          <a:solidFill>
            <a:schemeClr val="tx1"/>
          </a:solidFill>
          <a:latin typeface="+mn-lt"/>
          <a:ea typeface="+mn-ea"/>
          <a:cs typeface="+mn-cs"/>
        </a:defRPr>
      </a:lvl3pPr>
      <a:lvl4pPr marL="1151255" algn="l" defTabSz="767080" rtl="0" eaLnBrk="1" latinLnBrk="0" hangingPunct="1">
        <a:defRPr sz="1500" kern="1200">
          <a:solidFill>
            <a:schemeClr val="tx1"/>
          </a:solidFill>
          <a:latin typeface="+mn-lt"/>
          <a:ea typeface="+mn-ea"/>
          <a:cs typeface="+mn-cs"/>
        </a:defRPr>
      </a:lvl4pPr>
      <a:lvl5pPr marL="1534795" algn="l" defTabSz="767080" rtl="0" eaLnBrk="1" latinLnBrk="0" hangingPunct="1">
        <a:defRPr sz="1500" kern="1200">
          <a:solidFill>
            <a:schemeClr val="tx1"/>
          </a:solidFill>
          <a:latin typeface="+mn-lt"/>
          <a:ea typeface="+mn-ea"/>
          <a:cs typeface="+mn-cs"/>
        </a:defRPr>
      </a:lvl5pPr>
      <a:lvl6pPr marL="1918335" algn="l" defTabSz="767080" rtl="0" eaLnBrk="1" latinLnBrk="0" hangingPunct="1">
        <a:defRPr sz="1500" kern="1200">
          <a:solidFill>
            <a:schemeClr val="tx1"/>
          </a:solidFill>
          <a:latin typeface="+mn-lt"/>
          <a:ea typeface="+mn-ea"/>
          <a:cs typeface="+mn-cs"/>
        </a:defRPr>
      </a:lvl6pPr>
      <a:lvl7pPr marL="2301875" algn="l" defTabSz="767080" rtl="0" eaLnBrk="1" latinLnBrk="0" hangingPunct="1">
        <a:defRPr sz="1500" kern="1200">
          <a:solidFill>
            <a:schemeClr val="tx1"/>
          </a:solidFill>
          <a:latin typeface="+mn-lt"/>
          <a:ea typeface="+mn-ea"/>
          <a:cs typeface="+mn-cs"/>
        </a:defRPr>
      </a:lvl7pPr>
      <a:lvl8pPr marL="2685415" algn="l" defTabSz="767080" rtl="0" eaLnBrk="1" latinLnBrk="0" hangingPunct="1">
        <a:defRPr sz="1500" kern="1200">
          <a:solidFill>
            <a:schemeClr val="tx1"/>
          </a:solidFill>
          <a:latin typeface="+mn-lt"/>
          <a:ea typeface="+mn-ea"/>
          <a:cs typeface="+mn-cs"/>
        </a:defRPr>
      </a:lvl8pPr>
      <a:lvl9pPr marL="3069590" algn="l" defTabSz="767080" rtl="0" eaLnBrk="1" latinLnBrk="0" hangingPunct="1">
        <a:defRPr sz="1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7" name="KSO_TEMPLATE" hidden="true"/>
          <p:cNvSpPr/>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38372" tIns="19185" rIns="38372" bIns="19185" anchor="ctr"/>
          <a:lstStyle/>
          <a:p>
            <a:pPr algn="ctr" fontAlgn="auto"/>
            <a:endParaRPr lang="zh-CN" altLang="en-US" sz="1300" noProof="1">
              <a:cs typeface="DejaVu Sans" panose="020B0603030804020204" charset="0"/>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767715"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2pPr>
      <a:lvl3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3pPr>
      <a:lvl4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4pPr>
      <a:lvl5pPr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5pPr>
      <a:lvl6pPr marL="19177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6pPr>
      <a:lvl7pPr marL="38354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7pPr>
      <a:lvl8pPr marL="575310"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8pPr>
      <a:lvl9pPr marL="767715" algn="l" defTabSz="767715" rtl="0" eaLnBrk="1" fontAlgn="base" hangingPunct="1">
        <a:lnSpc>
          <a:spcPct val="90000"/>
        </a:lnSpc>
        <a:spcBef>
          <a:spcPct val="0"/>
        </a:spcBef>
        <a:spcAft>
          <a:spcPct val="0"/>
        </a:spcAft>
        <a:defRPr sz="3300">
          <a:solidFill>
            <a:schemeClr val="tx1"/>
          </a:solidFill>
          <a:latin typeface="DejaVu Sans" panose="020B0603030804020204" charset="0"/>
          <a:ea typeface="Noto Sans CJK SC" panose="020B0500000000000000" charset="-122"/>
        </a:defRPr>
      </a:lvl9pPr>
    </p:titleStyle>
    <p:bodyStyle>
      <a:lvl1pPr marL="191770" indent="-191770" algn="l" defTabSz="767715" rtl="0" eaLnBrk="1" fontAlgn="base" hangingPunct="1">
        <a:lnSpc>
          <a:spcPct val="90000"/>
        </a:lnSpc>
        <a:spcBef>
          <a:spcPct val="401000"/>
        </a:spcBef>
        <a:spcAft>
          <a:spcPct val="0"/>
        </a:spcAft>
        <a:buFont typeface="Arial" panose="02080604020202020204" pitchFamily="34" charset="0"/>
        <a:buChar char="•"/>
        <a:defRPr sz="2100" kern="1200">
          <a:solidFill>
            <a:schemeClr val="tx1"/>
          </a:solidFill>
          <a:latin typeface="+mn-lt"/>
          <a:ea typeface="+mn-ea"/>
          <a:cs typeface="+mn-cs"/>
        </a:defRPr>
      </a:lvl1pPr>
      <a:lvl2pPr marL="575310" indent="-191770" algn="l" defTabSz="767715" rtl="0" eaLnBrk="1" fontAlgn="base" hangingPunct="1">
        <a:lnSpc>
          <a:spcPct val="90000"/>
        </a:lnSpc>
        <a:spcBef>
          <a:spcPct val="201000"/>
        </a:spcBef>
        <a:spcAft>
          <a:spcPct val="0"/>
        </a:spcAft>
        <a:buFont typeface="Arial" panose="02080604020202020204" pitchFamily="34" charset="0"/>
        <a:buChar char="•"/>
        <a:defRPr sz="1800" kern="1200">
          <a:solidFill>
            <a:schemeClr val="tx1"/>
          </a:solidFill>
          <a:latin typeface="+mn-lt"/>
          <a:ea typeface="+mn-ea"/>
          <a:cs typeface="+mn-cs"/>
        </a:defRPr>
      </a:lvl2pPr>
      <a:lvl3pPr marL="95948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3pPr>
      <a:lvl4pPr marL="1343025"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4pPr>
      <a:lvl5pPr marL="1725930" indent="-191770" algn="l" defTabSz="767715" rtl="0" eaLnBrk="1" fontAlgn="base" hangingPunct="1">
        <a:lnSpc>
          <a:spcPct val="90000"/>
        </a:lnSpc>
        <a:spcBef>
          <a:spcPct val="201000"/>
        </a:spcBef>
        <a:spcAft>
          <a:spcPct val="0"/>
        </a:spcAft>
        <a:buFont typeface="Arial" panose="02080604020202020204" pitchFamily="34" charset="0"/>
        <a:buChar char="•"/>
        <a:defRPr sz="1500" kern="1200">
          <a:solidFill>
            <a:schemeClr val="tx1"/>
          </a:solidFill>
          <a:latin typeface="+mn-lt"/>
          <a:ea typeface="+mn-ea"/>
          <a:cs typeface="+mn-cs"/>
        </a:defRPr>
      </a:lvl5pPr>
      <a:lvl6pPr marL="2110105"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6pPr>
      <a:lvl7pPr marL="2493645"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7pPr>
      <a:lvl8pPr marL="2877185"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8pPr>
      <a:lvl9pPr marL="3260725" indent="-191770" algn="l" defTabSz="767080" rtl="0" eaLnBrk="1" latinLnBrk="0" hangingPunct="1">
        <a:lnSpc>
          <a:spcPct val="90000"/>
        </a:lnSpc>
        <a:spcBef>
          <a:spcPct val="201000"/>
        </a:spcBef>
        <a:buFont typeface="Arial" panose="02080604020202020204" pitchFamily="34" charset="0"/>
        <a:buChar char="•"/>
        <a:defRPr sz="1500" kern="1200">
          <a:solidFill>
            <a:schemeClr val="tx1"/>
          </a:solidFill>
          <a:latin typeface="+mn-lt"/>
          <a:ea typeface="+mn-ea"/>
          <a:cs typeface="+mn-cs"/>
        </a:defRPr>
      </a:lvl9pPr>
    </p:bodyStyle>
    <p:otherStyle>
      <a:defPPr>
        <a:defRPr lang="zh-CN"/>
      </a:defPPr>
      <a:lvl1pPr marL="0" algn="l" defTabSz="767080" rtl="0" eaLnBrk="1" latinLnBrk="0" hangingPunct="1">
        <a:defRPr sz="1500" kern="1200">
          <a:solidFill>
            <a:schemeClr val="tx1"/>
          </a:solidFill>
          <a:latin typeface="+mn-lt"/>
          <a:ea typeface="+mn-ea"/>
          <a:cs typeface="+mn-cs"/>
        </a:defRPr>
      </a:lvl1pPr>
      <a:lvl2pPr marL="383540" algn="l" defTabSz="767080" rtl="0" eaLnBrk="1" latinLnBrk="0" hangingPunct="1">
        <a:defRPr sz="1500" kern="1200">
          <a:solidFill>
            <a:schemeClr val="tx1"/>
          </a:solidFill>
          <a:latin typeface="+mn-lt"/>
          <a:ea typeface="+mn-ea"/>
          <a:cs typeface="+mn-cs"/>
        </a:defRPr>
      </a:lvl2pPr>
      <a:lvl3pPr marL="767080" algn="l" defTabSz="767080" rtl="0" eaLnBrk="1" latinLnBrk="0" hangingPunct="1">
        <a:defRPr sz="1500" kern="1200">
          <a:solidFill>
            <a:schemeClr val="tx1"/>
          </a:solidFill>
          <a:latin typeface="+mn-lt"/>
          <a:ea typeface="+mn-ea"/>
          <a:cs typeface="+mn-cs"/>
        </a:defRPr>
      </a:lvl3pPr>
      <a:lvl4pPr marL="1150620" algn="l" defTabSz="767080" rtl="0" eaLnBrk="1" latinLnBrk="0" hangingPunct="1">
        <a:defRPr sz="1500" kern="1200">
          <a:solidFill>
            <a:schemeClr val="tx1"/>
          </a:solidFill>
          <a:latin typeface="+mn-lt"/>
          <a:ea typeface="+mn-ea"/>
          <a:cs typeface="+mn-cs"/>
        </a:defRPr>
      </a:lvl4pPr>
      <a:lvl5pPr marL="1534795" algn="l" defTabSz="767080" rtl="0" eaLnBrk="1" latinLnBrk="0" hangingPunct="1">
        <a:defRPr sz="1500" kern="1200">
          <a:solidFill>
            <a:schemeClr val="tx1"/>
          </a:solidFill>
          <a:latin typeface="+mn-lt"/>
          <a:ea typeface="+mn-ea"/>
          <a:cs typeface="+mn-cs"/>
        </a:defRPr>
      </a:lvl5pPr>
      <a:lvl6pPr marL="1918335" algn="l" defTabSz="767080" rtl="0" eaLnBrk="1" latinLnBrk="0" hangingPunct="1">
        <a:defRPr sz="1500" kern="1200">
          <a:solidFill>
            <a:schemeClr val="tx1"/>
          </a:solidFill>
          <a:latin typeface="+mn-lt"/>
          <a:ea typeface="+mn-ea"/>
          <a:cs typeface="+mn-cs"/>
        </a:defRPr>
      </a:lvl6pPr>
      <a:lvl7pPr marL="2301875" algn="l" defTabSz="767080" rtl="0" eaLnBrk="1" latinLnBrk="0" hangingPunct="1">
        <a:defRPr sz="1500" kern="1200">
          <a:solidFill>
            <a:schemeClr val="tx1"/>
          </a:solidFill>
          <a:latin typeface="+mn-lt"/>
          <a:ea typeface="+mn-ea"/>
          <a:cs typeface="+mn-cs"/>
        </a:defRPr>
      </a:lvl7pPr>
      <a:lvl8pPr marL="2685415" algn="l" defTabSz="767080" rtl="0" eaLnBrk="1" latinLnBrk="0" hangingPunct="1">
        <a:defRPr sz="1500" kern="1200">
          <a:solidFill>
            <a:schemeClr val="tx1"/>
          </a:solidFill>
          <a:latin typeface="+mn-lt"/>
          <a:ea typeface="+mn-ea"/>
          <a:cs typeface="+mn-cs"/>
        </a:defRPr>
      </a:lvl8pPr>
      <a:lvl9pPr marL="3068955" algn="l" defTabSz="76708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sv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8"/>
          <p:cNvSpPr>
            <a:spLocks noGrp="true" noChangeArrowheads="true"/>
          </p:cNvSpPr>
          <p:nvPr>
            <p:ph type="ctrTitle"/>
          </p:nvPr>
        </p:nvSpPr>
        <p:spPr bwMode="auto">
          <a:xfrm>
            <a:off x="685982" y="2020496"/>
            <a:ext cx="4544013" cy="561975"/>
          </a:xfrm>
          <a:prstGeom prst="rect">
            <a:avLst/>
          </a:prstGeom>
          <a:noFill/>
          <a:ln>
            <a:miter lim="800000"/>
          </a:ln>
        </p:spPr>
        <p:txBody>
          <a:bodyPr vert="horz" wrap="square" lIns="34290" tIns="17145" rIns="34290" bIns="17145" numCol="1" anchorCtr="false" compatLnSpc="true">
            <a:normAutofit/>
          </a:bodyPr>
          <a:lstStyle/>
          <a:p>
            <a:pPr fontAlgn="base"/>
            <a:r>
              <a:rPr lang="en-US" altLang="zh-CN" sz="2800" dirty="0" smtClean="0"/>
              <a:t>Linux</a:t>
            </a:r>
            <a:r>
              <a:rPr lang="zh-CN" altLang="en-US" sz="2800" dirty="0" smtClean="0"/>
              <a:t>系统启动流程</a:t>
            </a:r>
            <a:endParaRPr lang="zh-CN" altLang="en-US" sz="2800" dirty="0" smtClean="0"/>
          </a:p>
        </p:txBody>
      </p:sp>
      <p:sp>
        <p:nvSpPr>
          <p:cNvPr id="26627" name="副标题 6"/>
          <p:cNvSpPr>
            <a:spLocks noGrp="true" noChangeArrowheads="true"/>
          </p:cNvSpPr>
          <p:nvPr>
            <p:ph type="subTitle" idx="1"/>
          </p:nvPr>
        </p:nvSpPr>
        <p:spPr bwMode="auto">
          <a:prstGeom prst="rect">
            <a:avLst/>
          </a:prstGeom>
          <a:noFill/>
          <a:ln>
            <a:miter lim="800000"/>
          </a:ln>
        </p:spPr>
        <p:txBody>
          <a:bodyPr vert="horz" wrap="square" lIns="34286" tIns="17144" rIns="34286" bIns="17144" numCol="1" anchor="t" anchorCtr="false" compatLnSpc="true"/>
          <a:lstStyle/>
          <a:p>
            <a:r>
              <a:rPr lang="zh-CN" altLang="en-US" dirty="0" smtClean="0"/>
              <a:t>打造操作系统创新生态</a:t>
            </a:r>
            <a:endParaRPr lang="zh-CN" altLang="en-US" dirty="0" smtClean="0"/>
          </a:p>
        </p:txBody>
      </p:sp>
      <p:pic>
        <p:nvPicPr>
          <p:cNvPr id="26630" name="图片 1" descr="LOGO-1"/>
          <p:cNvPicPr>
            <a:picLocks noChangeAspect="true" noChangeArrowheads="true"/>
          </p:cNvPicPr>
          <p:nvPr/>
        </p:nvPicPr>
        <p:blipFill>
          <a:blip r:embed="rId1" cstate="print"/>
          <a:srcRect/>
          <a:stretch>
            <a:fillRect/>
          </a:stretch>
        </p:blipFill>
        <p:spPr bwMode="auto">
          <a:xfrm>
            <a:off x="687176" y="720333"/>
            <a:ext cx="1602403" cy="456605"/>
          </a:xfrm>
          <a:prstGeom prst="rect">
            <a:avLst/>
          </a:prstGeom>
          <a:noFill/>
          <a:ln w="9525">
            <a:noFill/>
            <a:miter lim="800000"/>
            <a:headEnd/>
            <a:tailEnd/>
          </a:ln>
        </p:spPr>
      </p:pic>
      <p:sp>
        <p:nvSpPr>
          <p:cNvPr id="7" name="标题 8"/>
          <p:cNvSpPr txBox="true">
            <a:spLocks noChangeArrowheads="true"/>
          </p:cNvSpPr>
          <p:nvPr/>
        </p:nvSpPr>
        <p:spPr bwMode="auto">
          <a:xfrm>
            <a:off x="683568" y="2571750"/>
            <a:ext cx="4544013" cy="561975"/>
          </a:xfrm>
          <a:prstGeom prst="rect">
            <a:avLst/>
          </a:prstGeom>
          <a:noFill/>
          <a:ln>
            <a:miter lim="800000"/>
          </a:ln>
        </p:spPr>
        <p:txBody>
          <a:bodyPr vert="horz" wrap="square" lIns="34290" tIns="17145" rIns="34290" bIns="17145" numCol="1" anchor="b" anchorCtr="false" compatLnSpc="true">
            <a:normAutofit fontScale="97500"/>
          </a:bodyPr>
          <a:lstStyle/>
          <a:p>
            <a:pPr marL="0" marR="0" lvl="0" indent="0" defTabSz="767715"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dirty="0" smtClean="0">
              <a:ln>
                <a:noFill/>
              </a:ln>
              <a:solidFill>
                <a:srgbClr val="0051A4"/>
              </a:solidFill>
              <a:effectLst/>
              <a:uLnTx/>
              <a:uFillTx/>
              <a:latin typeface="Noto Sans CJK SC" panose="020B0500000000000000" charset="-122"/>
              <a:ea typeface="Noto Sans CJK SC" panose="020B0500000000000000" charset="-122"/>
              <a:cs typeface="DejaVu Sans" panose="020B0603030804020204" charset="0"/>
            </a:endParaRPr>
          </a:p>
        </p:txBody>
      </p:sp>
    </p:spTree>
  </p:cSld>
  <p:clrMapOvr>
    <a:masterClrMapping/>
  </p:clrMapOvr>
  <p:transition spd="slow" advClick="false"/>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5046980" y="856615"/>
            <a:ext cx="3923030" cy="3430270"/>
          </a:xfrm>
        </p:spPr>
        <p:txBody>
          <a:bodyPr>
            <a:normAutofit/>
          </a:bodyPr>
          <a:lstStyle/>
          <a:p>
            <a:pPr>
              <a:lnSpc>
                <a:spcPct val="120000"/>
              </a:lnSpc>
              <a:buNone/>
            </a:pPr>
            <a:endParaRPr lang="en-US" altLang="zh-CN" sz="1600" b="1" dirty="0"/>
          </a:p>
          <a:p>
            <a:pPr>
              <a:lnSpc>
                <a:spcPct val="120000"/>
              </a:lnSpc>
              <a:buNone/>
            </a:pPr>
            <a:endParaRPr lang="en-US" altLang="zh-CN" sz="1600" b="1" dirty="0"/>
          </a:p>
          <a:p>
            <a:pPr>
              <a:lnSpc>
                <a:spcPct val="120000"/>
              </a:lnSpc>
              <a:buNone/>
            </a:pPr>
            <a:r>
              <a:rPr lang="en-US" altLang="zh-CN" sz="1600" b="1" dirty="0"/>
              <a:t>UEFI</a:t>
            </a:r>
            <a:endParaRPr lang="zh-CN" altLang="en-US" sz="1600" b="1" dirty="0"/>
          </a:p>
          <a:p>
            <a:pPr>
              <a:lnSpc>
                <a:spcPct val="120000"/>
              </a:lnSpc>
              <a:buNone/>
            </a:pPr>
            <a:endParaRPr lang="zh-CN" altLang="en-US" sz="1600" b="1" dirty="0"/>
          </a:p>
          <a:p>
            <a:pPr>
              <a:lnSpc>
                <a:spcPct val="120000"/>
              </a:lnSpc>
              <a:buNone/>
            </a:pPr>
            <a:r>
              <a:rPr lang="zh-CN" altLang="en-US" sz="1200" dirty="0"/>
              <a:t>统一可扩展固件接口（英语：Unified Extensible Firmware Interface，缩写UEFI）是一种个人电脑系统规格，用来定义操作系统与系统固件之间的软件界面，作为BIOS的替代方案。可扩展固件接口负责加电自检（POST）、联系操作系统以及提供连接操作系统与硬件的接口。</a:t>
            </a:r>
            <a:endParaRPr lang="zh-CN" altLang="en-US" sz="1200" dirty="0"/>
          </a:p>
        </p:txBody>
      </p:sp>
      <p:sp>
        <p:nvSpPr>
          <p:cNvPr id="3" name="标题 2"/>
          <p:cNvSpPr>
            <a:spLocks noGrp="true"/>
          </p:cNvSpPr>
          <p:nvPr>
            <p:ph type="title"/>
          </p:nvPr>
        </p:nvSpPr>
        <p:spPr/>
        <p:txBody>
          <a:bodyPr>
            <a:normAutofit/>
          </a:bodyPr>
          <a:lstStyle/>
          <a:p>
            <a:r>
              <a:rPr lang="zh-CN" altLang="en-US" sz="1800" dirty="0" smtClean="0"/>
              <a:t>硬件阶段：</a:t>
            </a:r>
            <a:r>
              <a:rPr lang="en-US" altLang="zh-CN" sz="1800" dirty="0" smtClean="0"/>
              <a:t>UEFI</a:t>
            </a:r>
            <a:endParaRPr lang="en-US" altLang="zh-CN" sz="1800" dirty="0" smtClean="0"/>
          </a:p>
        </p:txBody>
      </p:sp>
      <p:pic>
        <p:nvPicPr>
          <p:cNvPr id="5" name="图片 4" descr="Uefi_logo"/>
          <p:cNvPicPr>
            <a:picLocks noChangeAspect="true"/>
          </p:cNvPicPr>
          <p:nvPr/>
        </p:nvPicPr>
        <p:blipFill>
          <a:blip r:embed="rId1">
            <a:extLst>
              <a:ext uri="{96DAC541-7B7A-43D3-8B79-37D633B846F1}">
                <asvg:svgBlip xmlns:asvg="http://schemas.microsoft.com/office/drawing/2016/SVG/main" r:embed="rId2"/>
              </a:ext>
            </a:extLst>
          </a:blip>
          <a:stretch>
            <a:fillRect/>
          </a:stretch>
        </p:blipFill>
        <p:spPr>
          <a:xfrm>
            <a:off x="763270" y="781685"/>
            <a:ext cx="3034030" cy="350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5046980" y="856615"/>
            <a:ext cx="3923030" cy="3430270"/>
          </a:xfrm>
        </p:spPr>
        <p:txBody>
          <a:bodyPr>
            <a:normAutofit/>
          </a:bodyPr>
          <a:lstStyle/>
          <a:p>
            <a:pPr>
              <a:lnSpc>
                <a:spcPct val="120000"/>
              </a:lnSpc>
              <a:buNone/>
            </a:pPr>
            <a:endParaRPr lang="en-US" altLang="zh-CN" sz="1600" b="1" dirty="0"/>
          </a:p>
          <a:p>
            <a:pPr>
              <a:lnSpc>
                <a:spcPct val="120000"/>
              </a:lnSpc>
              <a:buNone/>
            </a:pPr>
            <a:endParaRPr lang="en-US" altLang="zh-CN" sz="1600" b="1" dirty="0"/>
          </a:p>
          <a:p>
            <a:pPr>
              <a:lnSpc>
                <a:spcPct val="120000"/>
              </a:lnSpc>
              <a:buNone/>
            </a:pPr>
            <a:endParaRPr lang="en-US" altLang="zh-CN" sz="1600" b="1" dirty="0"/>
          </a:p>
          <a:p>
            <a:pPr>
              <a:lnSpc>
                <a:spcPct val="120000"/>
              </a:lnSpc>
              <a:buNone/>
            </a:pPr>
            <a:r>
              <a:rPr lang="en-US" altLang="zh-CN" sz="1600" b="1" dirty="0"/>
              <a:t>GPT</a:t>
            </a:r>
            <a:endParaRPr lang="en-US" altLang="zh-CN" sz="1600" b="1" dirty="0"/>
          </a:p>
          <a:p>
            <a:pPr>
              <a:lnSpc>
                <a:spcPct val="120000"/>
              </a:lnSpc>
              <a:buNone/>
            </a:pPr>
            <a:r>
              <a:rPr lang="zh-CN" altLang="en-US" sz="1200" dirty="0"/>
              <a:t>GPT分区：全称为Globally Unique Identifier Partition Table，也叫做GUID分区表，它是UEFI 规范的一部分。由于硬盘容量的急速增长，MBR的2.2T容量难以满足要求，而UEFI BIOS的推广也为GPT的实现打下了坚实的技术基础，GPT应运而生。</a:t>
            </a:r>
            <a:endParaRPr lang="zh-CN" altLang="en-US" sz="1200" dirty="0"/>
          </a:p>
        </p:txBody>
      </p:sp>
      <p:sp>
        <p:nvSpPr>
          <p:cNvPr id="3" name="标题 2"/>
          <p:cNvSpPr>
            <a:spLocks noGrp="true"/>
          </p:cNvSpPr>
          <p:nvPr>
            <p:ph type="title"/>
          </p:nvPr>
        </p:nvSpPr>
        <p:spPr/>
        <p:txBody>
          <a:bodyPr>
            <a:normAutofit/>
          </a:bodyPr>
          <a:lstStyle/>
          <a:p>
            <a:r>
              <a:rPr lang="zh-CN" altLang="en-US" sz="1800" dirty="0" smtClean="0"/>
              <a:t>硬件阶段：</a:t>
            </a:r>
            <a:r>
              <a:rPr lang="en-US" altLang="zh-CN" sz="1800" dirty="0" smtClean="0"/>
              <a:t>GPT</a:t>
            </a:r>
            <a:endParaRPr lang="en-US" altLang="zh-CN" sz="1800" dirty="0" smtClean="0"/>
          </a:p>
        </p:txBody>
      </p:sp>
      <p:pic>
        <p:nvPicPr>
          <p:cNvPr id="2" name="图片 1" descr="550px-GUID_Partition_Table_Scheme.svg"/>
          <p:cNvPicPr>
            <a:picLocks noChangeAspect="true"/>
          </p:cNvPicPr>
          <p:nvPr/>
        </p:nvPicPr>
        <p:blipFill>
          <a:blip r:embed="rId1"/>
          <a:stretch>
            <a:fillRect/>
          </a:stretch>
        </p:blipFill>
        <p:spPr>
          <a:xfrm>
            <a:off x="1011555" y="782955"/>
            <a:ext cx="2689860" cy="3697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09770" y="956945"/>
            <a:ext cx="3923030" cy="3430270"/>
          </a:xfrm>
        </p:spPr>
        <p:txBody>
          <a:bodyPr>
            <a:normAutofit fontScale="25000"/>
          </a:bodyPr>
          <a:lstStyle/>
          <a:p>
            <a:pPr>
              <a:lnSpc>
                <a:spcPct val="120000"/>
              </a:lnSpc>
              <a:buNone/>
            </a:pPr>
            <a:r>
              <a:rPr lang="en-US" altLang="zh-CN" sz="4800" b="1" dirty="0"/>
              <a:t>BIOS启动流程：</a:t>
            </a:r>
            <a:endParaRPr lang="en-US" altLang="zh-CN" sz="1600" b="1" dirty="0"/>
          </a:p>
          <a:p>
            <a:pPr>
              <a:lnSpc>
                <a:spcPct val="120000"/>
              </a:lnSpc>
              <a:buNone/>
            </a:pPr>
            <a:r>
              <a:rPr lang="en-US" altLang="zh-CN" sz="3200" b="1" dirty="0"/>
              <a:t>1. 系统开机 - 上电自检（Power On Self Test 或 POST）。</a:t>
            </a:r>
            <a:endParaRPr lang="en-US" altLang="zh-CN" sz="3200" b="1" dirty="0"/>
          </a:p>
          <a:p>
            <a:pPr>
              <a:lnSpc>
                <a:spcPct val="120000"/>
              </a:lnSpc>
              <a:buNone/>
            </a:pPr>
            <a:r>
              <a:rPr lang="en-US" altLang="zh-CN" sz="3200" b="1" dirty="0"/>
              <a:t>2. POST过后初始化用于启动的硬件（磁盘、键盘控制器等）。</a:t>
            </a:r>
            <a:endParaRPr lang="en-US" altLang="zh-CN" sz="3200" b="1" dirty="0"/>
          </a:p>
          <a:p>
            <a:pPr>
              <a:lnSpc>
                <a:spcPct val="120000"/>
              </a:lnSpc>
              <a:buNone/>
            </a:pPr>
            <a:r>
              <a:rPr lang="en-US" altLang="zh-CN" sz="3200" b="1" dirty="0"/>
              <a:t>3. BIOS会运行BIOS磁盘启动顺序中第一个磁盘的首440bytes（MBR启动代码区域）内的代码。</a:t>
            </a:r>
            <a:endParaRPr lang="en-US" altLang="zh-CN" sz="3200" b="1" dirty="0"/>
          </a:p>
          <a:p>
            <a:pPr>
              <a:lnSpc>
                <a:spcPct val="120000"/>
              </a:lnSpc>
              <a:buNone/>
            </a:pPr>
            <a:r>
              <a:rPr lang="en-US" altLang="zh-CN" sz="3200" b="1" dirty="0"/>
              <a:t>4. 启动引导代码从BIOS获得控制权，然后引导启动下一阶段的代码（如果有的话）（一般是系统的启动引导代码）。</a:t>
            </a:r>
            <a:endParaRPr lang="en-US" altLang="zh-CN" sz="3200" b="1" dirty="0"/>
          </a:p>
          <a:p>
            <a:pPr>
              <a:lnSpc>
                <a:spcPct val="120000"/>
              </a:lnSpc>
              <a:buNone/>
            </a:pPr>
            <a:r>
              <a:rPr lang="en-US" altLang="zh-CN" sz="3200" b="1" dirty="0"/>
              <a:t>5. 再次被启动的代码（二阶段代码）（即启动引导）会查阅支持和配置文件。</a:t>
            </a:r>
            <a:endParaRPr lang="en-US" altLang="zh-CN" sz="3200" b="1" dirty="0"/>
          </a:p>
          <a:p>
            <a:pPr>
              <a:lnSpc>
                <a:spcPct val="120000"/>
              </a:lnSpc>
              <a:buNone/>
            </a:pPr>
            <a:r>
              <a:rPr lang="en-US" altLang="zh-CN" sz="3200" b="1" dirty="0"/>
              <a:t>6. 根据配置文件中的信息，启动引导程序会将内核和initramfs文件载入系统的RAM中，然后开始启动内核。</a:t>
            </a:r>
            <a:r>
              <a:rPr lang="en-US" altLang="zh-CN" sz="2000" b="1" dirty="0"/>
              <a:t> </a:t>
            </a:r>
            <a:endParaRPr lang="en-US" altLang="zh-CN" sz="1600" b="1" dirty="0"/>
          </a:p>
          <a:p>
            <a:pPr>
              <a:lnSpc>
                <a:spcPct val="120000"/>
              </a:lnSpc>
              <a:buNone/>
            </a:pPr>
            <a:endParaRPr lang="en-US" altLang="zh-CN" sz="1600" b="1" dirty="0"/>
          </a:p>
          <a:p>
            <a:pPr>
              <a:lnSpc>
                <a:spcPct val="120000"/>
              </a:lnSpc>
              <a:buNone/>
            </a:pPr>
            <a:endParaRPr lang="en-US" altLang="zh-CN" sz="3200" b="1" dirty="0"/>
          </a:p>
          <a:p>
            <a:pPr>
              <a:lnSpc>
                <a:spcPct val="120000"/>
              </a:lnSpc>
              <a:buNone/>
            </a:pPr>
            <a:r>
              <a:rPr lang="en-US" altLang="zh-CN" sz="4800" b="1" dirty="0"/>
              <a:t>UEFI启动流程：</a:t>
            </a:r>
            <a:endParaRPr lang="en-US" altLang="zh-CN" sz="1600" b="1" dirty="0"/>
          </a:p>
          <a:p>
            <a:pPr>
              <a:lnSpc>
                <a:spcPct val="120000"/>
              </a:lnSpc>
              <a:buNone/>
            </a:pPr>
            <a:r>
              <a:rPr lang="en-US" altLang="zh-CN" sz="3200" b="1" dirty="0"/>
              <a:t>1. 系统开机 - 上电自检（Power On Self Test 或 POST）。</a:t>
            </a:r>
            <a:endParaRPr lang="en-US" altLang="zh-CN" sz="3200" b="1" dirty="0"/>
          </a:p>
          <a:p>
            <a:pPr>
              <a:lnSpc>
                <a:spcPct val="120000"/>
              </a:lnSpc>
              <a:buNone/>
            </a:pPr>
            <a:r>
              <a:rPr lang="en-US" altLang="zh-CN" sz="3200" b="1" dirty="0"/>
              <a:t>2. UEFI 固件被加载，并由它初始化启动要用的硬件。</a:t>
            </a:r>
            <a:endParaRPr lang="en-US" altLang="zh-CN" sz="3200" b="1" dirty="0"/>
          </a:p>
          <a:p>
            <a:pPr>
              <a:lnSpc>
                <a:spcPct val="120000"/>
              </a:lnSpc>
              <a:buNone/>
            </a:pPr>
            <a:r>
              <a:rPr lang="en-US" altLang="zh-CN" sz="3200" b="1" dirty="0"/>
              <a:t>3. 固件读取其引导管理器</a:t>
            </a:r>
            <a:r>
              <a:rPr lang="zh-CN" altLang="en-US" sz="3200" b="1" dirty="0"/>
              <a:t>（</a:t>
            </a:r>
            <a:r>
              <a:rPr lang="en-US" altLang="zh-CN" sz="3200" b="1" dirty="0"/>
              <a:t>gpt</a:t>
            </a:r>
            <a:r>
              <a:rPr lang="zh-CN" altLang="en-US" sz="3200" b="1" dirty="0"/>
              <a:t>）</a:t>
            </a:r>
            <a:r>
              <a:rPr lang="en-US" altLang="zh-CN" sz="3200" b="1" dirty="0"/>
              <a:t>以确定从何处（比如，从哪个硬盘及分区）加载哪个 UEFI 应用。</a:t>
            </a:r>
            <a:endParaRPr lang="en-US" altLang="zh-CN" sz="3200" b="1" dirty="0"/>
          </a:p>
          <a:p>
            <a:pPr>
              <a:lnSpc>
                <a:spcPct val="120000"/>
              </a:lnSpc>
              <a:buNone/>
            </a:pPr>
            <a:r>
              <a:rPr lang="en-US" altLang="zh-CN" sz="3200" b="1" dirty="0"/>
              <a:t>4. 固件按照引导管理器中的启动项目，加载UEFI 应用。</a:t>
            </a:r>
            <a:endParaRPr lang="en-US" altLang="zh-CN" sz="3200" b="1" dirty="0"/>
          </a:p>
          <a:p>
            <a:pPr>
              <a:lnSpc>
                <a:spcPct val="120000"/>
              </a:lnSpc>
              <a:buNone/>
            </a:pPr>
            <a:r>
              <a:rPr lang="en-US" altLang="zh-CN" sz="3200" b="1" dirty="0"/>
              <a:t>5. 已启动的 UEFI 应用还可以启动其他应用（对应于 UEFI shell 或 rEFInd 之类的引导管理器的情况）或者启动内核及initramfs（对应于GRUB之类引导器的情况），这取决于 UEFI 应用的配置。</a:t>
            </a:r>
            <a:endParaRPr lang="en-US" altLang="zh-CN" sz="3200" b="1" dirty="0"/>
          </a:p>
          <a:p>
            <a:pPr>
              <a:lnSpc>
                <a:spcPct val="120000"/>
              </a:lnSpc>
              <a:buNone/>
            </a:pPr>
            <a:endParaRPr lang="en-US" altLang="zh-CN" sz="3200" b="1" dirty="0"/>
          </a:p>
        </p:txBody>
      </p:sp>
      <p:sp>
        <p:nvSpPr>
          <p:cNvPr id="3" name="标题 2"/>
          <p:cNvSpPr>
            <a:spLocks noGrp="true"/>
          </p:cNvSpPr>
          <p:nvPr>
            <p:ph type="title"/>
          </p:nvPr>
        </p:nvSpPr>
        <p:spPr/>
        <p:txBody>
          <a:bodyPr>
            <a:normAutofit/>
          </a:bodyPr>
          <a:lstStyle/>
          <a:p>
            <a:r>
              <a:rPr lang="zh-CN" altLang="en-US" sz="1800" dirty="0" smtClean="0"/>
              <a:t>硬件阶段：总结</a:t>
            </a:r>
            <a:endParaRPr lang="zh-CN" altLang="en-US" sz="1800" dirty="0" smtClean="0"/>
          </a:p>
        </p:txBody>
      </p:sp>
      <p:pic>
        <p:nvPicPr>
          <p:cNvPr id="10" name="图片 9" descr="截屏2021-01-10 下午8.18.18"/>
          <p:cNvPicPr>
            <a:picLocks noChangeAspect="true"/>
          </p:cNvPicPr>
          <p:nvPr/>
        </p:nvPicPr>
        <p:blipFill>
          <a:blip r:embed="rId1"/>
          <a:stretch>
            <a:fillRect/>
          </a:stretch>
        </p:blipFill>
        <p:spPr>
          <a:xfrm>
            <a:off x="956310" y="855980"/>
            <a:ext cx="2545715" cy="3431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true"/>
          </p:cNvSpPr>
          <p:nvPr>
            <p:ph type="ctrTitle"/>
          </p:nvPr>
        </p:nvSpPr>
        <p:spPr>
          <a:xfrm>
            <a:off x="1143000" y="1128115"/>
            <a:ext cx="6858000" cy="2427622"/>
          </a:xfrm>
        </p:spPr>
        <p:txBody>
          <a:bodyPr>
            <a:normAutofit/>
          </a:bodyPr>
          <a:lstStyle/>
          <a:p>
            <a:r>
              <a:rPr lang="zh-CN" altLang="en-US" b="1" dirty="0" smtClean="0">
                <a:latin typeface="+mn-ea"/>
              </a:rPr>
              <a:t>硬盘启动</a:t>
            </a:r>
            <a:br>
              <a:rPr lang="en-US" altLang="zh-CN" b="1" dirty="0" smtClean="0">
                <a:latin typeface="+mn-ea"/>
              </a:rPr>
            </a:br>
            <a:br>
              <a:rPr lang="en-US" altLang="zh-CN" b="1" dirty="0" smtClean="0">
                <a:latin typeface="+mn-ea"/>
              </a:rPr>
            </a:br>
            <a:endParaRPr lang="zh-CN" altLang="en-US" dirty="0"/>
          </a:p>
        </p:txBody>
      </p:sp>
      <p:sp>
        <p:nvSpPr>
          <p:cNvPr id="7" name="副标题 6"/>
          <p:cNvSpPr>
            <a:spLocks noGrp="true"/>
          </p:cNvSpPr>
          <p:nvPr>
            <p:ph type="subTitle" idx="1"/>
          </p:nvPr>
        </p:nvSpPr>
        <p:spPr/>
        <p:txBody>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true"/>
          </p:cNvSpPr>
          <p:nvPr>
            <p:ph idx="1"/>
          </p:nvPr>
        </p:nvSpPr>
        <p:spPr>
          <a:xfrm>
            <a:off x="5546090" y="915670"/>
            <a:ext cx="2674620" cy="3430905"/>
          </a:xfrm>
        </p:spPr>
        <p:txBody>
          <a:bodyPr>
            <a:normAutofit/>
          </a:bodyPr>
          <a:lstStyle/>
          <a:p>
            <a:pPr algn="ctr">
              <a:buNone/>
            </a:pPr>
            <a:r>
              <a:rPr lang="en-US" altLang="zh-CN" sz="2000" b="1" dirty="0"/>
              <a:t>bootloader manager  </a:t>
            </a:r>
            <a:endParaRPr lang="en-US" altLang="zh-CN" sz="2000" b="1" dirty="0"/>
          </a:p>
          <a:p>
            <a:pPr algn="ctr">
              <a:buNone/>
            </a:pPr>
            <a:r>
              <a:rPr lang="en-US" altLang="zh-CN" sz="2000" b="1" dirty="0"/>
              <a:t>启动管理器</a:t>
            </a:r>
            <a:endParaRPr lang="en-US" altLang="zh-CN" sz="2000" b="1" dirty="0"/>
          </a:p>
          <a:p>
            <a:pPr>
              <a:buNone/>
            </a:pPr>
            <a:endParaRPr lang="en-US" altLang="zh-CN" sz="2000" b="1" dirty="0"/>
          </a:p>
          <a:p>
            <a:pPr algn="ctr">
              <a:lnSpc>
                <a:spcPct val="190000"/>
              </a:lnSpc>
              <a:buNone/>
            </a:pPr>
            <a:r>
              <a:rPr lang="en-US" altLang="zh-CN" sz="1400" dirty="0"/>
              <a:t>GRUB(</a:t>
            </a:r>
            <a:r>
              <a:rPr lang="zh-CN" altLang="en-US" sz="1400" dirty="0"/>
              <a:t>通用主流</a:t>
            </a:r>
            <a:r>
              <a:rPr lang="en-US" altLang="zh-CN" sz="1400" dirty="0"/>
              <a:t>)</a:t>
            </a:r>
            <a:endParaRPr lang="en-US" altLang="zh-CN" sz="1400" dirty="0"/>
          </a:p>
          <a:p>
            <a:pPr algn="ctr">
              <a:lnSpc>
                <a:spcPct val="190000"/>
              </a:lnSpc>
              <a:buNone/>
            </a:pPr>
            <a:r>
              <a:rPr lang="en-US" altLang="zh-CN" sz="1400" dirty="0"/>
              <a:t>LILO</a:t>
            </a:r>
            <a:endParaRPr lang="en-US" altLang="zh-CN" sz="1400" dirty="0"/>
          </a:p>
          <a:p>
            <a:pPr algn="ctr">
              <a:lnSpc>
                <a:spcPct val="190000"/>
              </a:lnSpc>
              <a:buNone/>
            </a:pPr>
            <a:r>
              <a:rPr lang="en-US" altLang="zh-CN" sz="1400" dirty="0"/>
              <a:t>U-Boot</a:t>
            </a:r>
            <a:endParaRPr lang="en-US" altLang="zh-CN" sz="1400" dirty="0"/>
          </a:p>
          <a:p>
            <a:pPr algn="ctr">
              <a:lnSpc>
                <a:spcPct val="190000"/>
              </a:lnSpc>
              <a:buNone/>
            </a:pPr>
            <a:r>
              <a:rPr lang="en-US" altLang="zh-CN" sz="1400" dirty="0"/>
              <a:t>Windows Boot Manager</a:t>
            </a:r>
            <a:endParaRPr lang="en-US" altLang="zh-CN" sz="1400" dirty="0"/>
          </a:p>
          <a:p>
            <a:pPr algn="ctr">
              <a:lnSpc>
                <a:spcPct val="190000"/>
              </a:lnSpc>
              <a:buNone/>
            </a:pPr>
            <a:r>
              <a:rPr lang="en-US" altLang="zh-CN" sz="1400" dirty="0"/>
              <a:t>...</a:t>
            </a:r>
            <a:endParaRPr lang="en-US" altLang="zh-CN" sz="1400" dirty="0"/>
          </a:p>
        </p:txBody>
      </p:sp>
      <p:sp>
        <p:nvSpPr>
          <p:cNvPr id="4" name="标题 3"/>
          <p:cNvSpPr>
            <a:spLocks noGrp="true"/>
          </p:cNvSpPr>
          <p:nvPr>
            <p:ph type="title"/>
          </p:nvPr>
        </p:nvSpPr>
        <p:spPr/>
        <p:txBody>
          <a:bodyPr>
            <a:normAutofit/>
          </a:bodyPr>
          <a:lstStyle/>
          <a:p>
            <a:r>
              <a:rPr lang="zh-CN" altLang="en-US" sz="1800" dirty="0" smtClean="0"/>
              <a:t>硬盘启动：启动管理器</a:t>
            </a:r>
            <a:endParaRPr lang="zh-CN" altLang="en-US" sz="1800" dirty="0" smtClean="0"/>
          </a:p>
        </p:txBody>
      </p:sp>
      <p:pic>
        <p:nvPicPr>
          <p:cNvPr id="2" name="图片 1" descr="deepin-15.8-boot"/>
          <p:cNvPicPr>
            <a:picLocks noChangeAspect="true"/>
          </p:cNvPicPr>
          <p:nvPr/>
        </p:nvPicPr>
        <p:blipFill>
          <a:blip r:embed="rId1"/>
          <a:stretch>
            <a:fillRect/>
          </a:stretch>
        </p:blipFill>
        <p:spPr>
          <a:xfrm>
            <a:off x="485775" y="1069340"/>
            <a:ext cx="2214880" cy="1383665"/>
          </a:xfrm>
          <a:prstGeom prst="rect">
            <a:avLst/>
          </a:prstGeom>
        </p:spPr>
      </p:pic>
      <p:pic>
        <p:nvPicPr>
          <p:cNvPr id="3" name="图片 2" descr="uboot5"/>
          <p:cNvPicPr>
            <a:picLocks noChangeAspect="true"/>
          </p:cNvPicPr>
          <p:nvPr/>
        </p:nvPicPr>
        <p:blipFill>
          <a:blip r:embed="rId2"/>
          <a:stretch>
            <a:fillRect/>
          </a:stretch>
        </p:blipFill>
        <p:spPr>
          <a:xfrm>
            <a:off x="998220" y="3014980"/>
            <a:ext cx="3677285" cy="1209675"/>
          </a:xfrm>
          <a:prstGeom prst="rect">
            <a:avLst/>
          </a:prstGeom>
        </p:spPr>
      </p:pic>
      <p:pic>
        <p:nvPicPr>
          <p:cNvPr id="6" name="图片 5" descr="Lilo"/>
          <p:cNvPicPr>
            <a:picLocks noChangeAspect="true"/>
          </p:cNvPicPr>
          <p:nvPr/>
        </p:nvPicPr>
        <p:blipFill>
          <a:blip r:embed="rId3"/>
          <a:stretch>
            <a:fillRect/>
          </a:stretch>
        </p:blipFill>
        <p:spPr>
          <a:xfrm>
            <a:off x="2877820" y="1069340"/>
            <a:ext cx="2491105" cy="13836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normAutofit/>
          </a:bodyPr>
          <a:lstStyle/>
          <a:p>
            <a:r>
              <a:rPr lang="en-US" altLang="zh-CN" sz="1800" dirty="0" smtClean="0"/>
              <a:t>bootloader </a:t>
            </a:r>
            <a:r>
              <a:rPr lang="zh-CN" altLang="en-US" sz="1800" dirty="0" smtClean="0"/>
              <a:t>：</a:t>
            </a:r>
            <a:r>
              <a:rPr lang="en-US" altLang="zh-CN" sz="1800" dirty="0" smtClean="0"/>
              <a:t>GRUB</a:t>
            </a:r>
            <a:endParaRPr lang="en-US" altLang="zh-CN" sz="1800" dirty="0" smtClean="0"/>
          </a:p>
        </p:txBody>
      </p:sp>
      <p:sp>
        <p:nvSpPr>
          <p:cNvPr id="3" name="内容占位符 2"/>
          <p:cNvSpPr>
            <a:spLocks noGrp="true"/>
          </p:cNvSpPr>
          <p:nvPr>
            <p:ph idx="1"/>
          </p:nvPr>
        </p:nvSpPr>
        <p:spPr/>
        <p:txBody>
          <a:bodyPr>
            <a:normAutofit/>
          </a:bodyPr>
          <a:lstStyle/>
          <a:p>
            <a:pPr>
              <a:lnSpc>
                <a:spcPct val="120000"/>
              </a:lnSpc>
              <a:buNone/>
            </a:pPr>
            <a:endParaRPr lang="en-US" altLang="zh-CN" sz="1200" b="1" dirty="0" smtClean="0">
              <a:solidFill>
                <a:schemeClr val="tx1"/>
              </a:solidFill>
            </a:endParaRPr>
          </a:p>
          <a:p>
            <a:pPr>
              <a:lnSpc>
                <a:spcPct val="120000"/>
              </a:lnSpc>
              <a:buNone/>
            </a:pPr>
            <a:r>
              <a:rPr lang="en-US" altLang="zh-CN" sz="1200" b="1" dirty="0" smtClean="0">
                <a:solidFill>
                  <a:schemeClr val="tx1"/>
                </a:solidFill>
              </a:rPr>
              <a:t>Boot  Loader</a:t>
            </a:r>
            <a:r>
              <a:rPr lang="zh-CN" altLang="en-US" sz="1200" b="1" dirty="0" smtClean="0">
                <a:solidFill>
                  <a:schemeClr val="tx1"/>
                </a:solidFill>
              </a:rPr>
              <a:t>定义：</a:t>
            </a:r>
            <a:endParaRPr lang="en-US" altLang="zh-CN" sz="1000" dirty="0" smtClean="0">
              <a:solidFill>
                <a:schemeClr val="tx1"/>
              </a:solidFill>
            </a:endParaRPr>
          </a:p>
          <a:p>
            <a:pPr>
              <a:lnSpc>
                <a:spcPct val="120000"/>
              </a:lnSpc>
              <a:buNone/>
            </a:pPr>
            <a:r>
              <a:rPr lang="en-US" altLang="zh-CN" sz="1000" dirty="0" smtClean="0">
                <a:solidFill>
                  <a:schemeClr val="tx1"/>
                </a:solidFill>
              </a:rPr>
              <a:t>      </a:t>
            </a:r>
            <a:r>
              <a:rPr lang="zh-CN" altLang="en-US" sz="1000" dirty="0" smtClean="0">
                <a:solidFill>
                  <a:schemeClr val="tx1"/>
                </a:solidFill>
              </a:rPr>
              <a:t>启动管理器，是在操作系统运行之前执行的一段小程序。通过这段小程序，我们可以初始化硬件设备、建立内存空间的映射表，从而建立适当的系统软硬件环境，为最终调用操作系统内核做好准备。</a:t>
            </a:r>
            <a:r>
              <a:rPr lang="en-US" altLang="zh-CN" sz="1000" dirty="0" err="1" smtClean="0">
                <a:solidFill>
                  <a:schemeClr val="tx1"/>
                </a:solidFill>
              </a:rPr>
              <a:t>Bootloader</a:t>
            </a:r>
            <a:r>
              <a:rPr lang="zh-CN" altLang="en-US" sz="1000" dirty="0" smtClean="0">
                <a:solidFill>
                  <a:schemeClr val="tx1"/>
                </a:solidFill>
              </a:rPr>
              <a:t>的主要功能是引导操作系统启动。</a:t>
            </a:r>
            <a:endParaRPr lang="en-US" altLang="zh-CN" sz="1000" dirty="0" smtClean="0">
              <a:solidFill>
                <a:schemeClr val="tx1"/>
              </a:solidFill>
            </a:endParaRPr>
          </a:p>
          <a:p>
            <a:pPr>
              <a:lnSpc>
                <a:spcPct val="120000"/>
              </a:lnSpc>
              <a:buNone/>
            </a:pPr>
            <a:endParaRPr lang="en-US" altLang="zh-CN" sz="1000" dirty="0" smtClean="0">
              <a:solidFill>
                <a:schemeClr val="tx1"/>
              </a:solidFill>
            </a:endParaRPr>
          </a:p>
          <a:p>
            <a:pPr>
              <a:lnSpc>
                <a:spcPct val="120000"/>
              </a:lnSpc>
              <a:buNone/>
            </a:pPr>
            <a:r>
              <a:rPr lang="en-US" altLang="zh-CN" sz="1200" b="1" dirty="0" smtClean="0">
                <a:solidFill>
                  <a:schemeClr val="tx1"/>
                </a:solidFill>
              </a:rPr>
              <a:t>Boot  Loader</a:t>
            </a:r>
            <a:r>
              <a:rPr lang="zh-CN" altLang="en-US" sz="1200" b="1" dirty="0" smtClean="0">
                <a:solidFill>
                  <a:schemeClr val="tx1"/>
                </a:solidFill>
              </a:rPr>
              <a:t>的种类：</a:t>
            </a:r>
            <a:endParaRPr lang="en-US" altLang="zh-CN" sz="1000" dirty="0" smtClean="0">
              <a:solidFill>
                <a:schemeClr val="tx1"/>
              </a:solidFill>
            </a:endParaRPr>
          </a:p>
          <a:p>
            <a:pPr>
              <a:lnSpc>
                <a:spcPct val="120000"/>
              </a:lnSpc>
              <a:buNone/>
            </a:pPr>
            <a:r>
              <a:rPr lang="en-US" altLang="zh-CN" sz="1000" dirty="0" smtClean="0">
                <a:solidFill>
                  <a:schemeClr val="tx1"/>
                </a:solidFill>
              </a:rPr>
              <a:t>LILO—Linux</a:t>
            </a:r>
            <a:r>
              <a:rPr lang="zh-CN" altLang="en-US" sz="1000" dirty="0" smtClean="0">
                <a:solidFill>
                  <a:schemeClr val="tx1"/>
                </a:solidFill>
              </a:rPr>
              <a:t>磁盘引导程序</a:t>
            </a:r>
            <a:endParaRPr lang="en-US" altLang="zh-CN" sz="1000" dirty="0" smtClean="0">
              <a:solidFill>
                <a:schemeClr val="tx1"/>
              </a:solidFill>
            </a:endParaRPr>
          </a:p>
          <a:p>
            <a:pPr>
              <a:lnSpc>
                <a:spcPct val="120000"/>
              </a:lnSpc>
              <a:buNone/>
            </a:pPr>
            <a:r>
              <a:rPr lang="en-US" altLang="zh-CN" sz="1000" dirty="0" smtClean="0">
                <a:solidFill>
                  <a:schemeClr val="tx1"/>
                </a:solidFill>
              </a:rPr>
              <a:t>GRUB—GNU</a:t>
            </a:r>
            <a:r>
              <a:rPr lang="zh-CN" altLang="en-US" sz="1000" dirty="0" smtClean="0">
                <a:solidFill>
                  <a:schemeClr val="tx1"/>
                </a:solidFill>
              </a:rPr>
              <a:t>的</a:t>
            </a:r>
            <a:r>
              <a:rPr lang="en-US" altLang="zh-CN" sz="1000" dirty="0" smtClean="0">
                <a:solidFill>
                  <a:schemeClr val="tx1"/>
                </a:solidFill>
              </a:rPr>
              <a:t>LILO</a:t>
            </a:r>
            <a:r>
              <a:rPr lang="zh-CN" altLang="en-US" sz="1000" dirty="0" smtClean="0">
                <a:solidFill>
                  <a:schemeClr val="tx1"/>
                </a:solidFill>
              </a:rPr>
              <a:t>替代程序</a:t>
            </a:r>
            <a:endParaRPr lang="en-US" altLang="zh-CN" sz="1000" dirty="0" smtClean="0">
              <a:solidFill>
                <a:schemeClr val="tx1"/>
              </a:solidFill>
            </a:endParaRPr>
          </a:p>
          <a:p>
            <a:pPr>
              <a:lnSpc>
                <a:spcPct val="120000"/>
              </a:lnSpc>
              <a:buNone/>
            </a:pPr>
            <a:r>
              <a:rPr lang="en-US" altLang="zh-CN" sz="1000" dirty="0" smtClean="0">
                <a:solidFill>
                  <a:schemeClr val="tx1"/>
                </a:solidFill>
              </a:rPr>
              <a:t>U-boot—</a:t>
            </a:r>
            <a:r>
              <a:rPr lang="zh-CN" altLang="en-US" sz="1000" dirty="0" smtClean="0">
                <a:solidFill>
                  <a:schemeClr val="tx1"/>
                </a:solidFill>
              </a:rPr>
              <a:t>通用引导程序</a:t>
            </a:r>
            <a:endParaRPr lang="zh-CN" altLang="en-US" sz="1000" dirty="0" smtClean="0">
              <a:solidFill>
                <a:schemeClr val="tx1"/>
              </a:solidFill>
            </a:endParaRPr>
          </a:p>
          <a:p>
            <a:pPr>
              <a:lnSpc>
                <a:spcPct val="120000"/>
              </a:lnSpc>
              <a:buNone/>
            </a:pPr>
            <a:endParaRPr lang="en-US" altLang="zh-CN" sz="1000" dirty="0" smtClean="0">
              <a:solidFill>
                <a:schemeClr val="tx1"/>
              </a:solidFill>
            </a:endParaRPr>
          </a:p>
          <a:p>
            <a:pPr>
              <a:lnSpc>
                <a:spcPct val="120000"/>
              </a:lnSpc>
              <a:buNone/>
            </a:pPr>
            <a:r>
              <a:rPr lang="en-US" altLang="zh-CN" sz="1200" b="1" dirty="0" smtClean="0">
                <a:solidFill>
                  <a:schemeClr val="tx1"/>
                </a:solidFill>
              </a:rPr>
              <a:t>GRUB</a:t>
            </a:r>
            <a:r>
              <a:rPr lang="zh-CN" altLang="en-US" sz="1200" b="1" dirty="0" smtClean="0">
                <a:solidFill>
                  <a:schemeClr val="tx1"/>
                </a:solidFill>
              </a:rPr>
              <a:t>特点</a:t>
            </a:r>
            <a:endParaRPr lang="en-US" altLang="zh-CN" sz="1000" dirty="0" smtClean="0">
              <a:solidFill>
                <a:schemeClr val="tx1"/>
              </a:solidFill>
            </a:endParaRPr>
          </a:p>
          <a:p>
            <a:pPr>
              <a:lnSpc>
                <a:spcPct val="120000"/>
              </a:lnSpc>
              <a:buNone/>
            </a:pPr>
            <a:r>
              <a:rPr lang="zh-CN" altLang="en-US" sz="1000" dirty="0" smtClean="0">
                <a:solidFill>
                  <a:schemeClr val="tx1"/>
                </a:solidFill>
              </a:rPr>
              <a:t>早期的 </a:t>
            </a:r>
            <a:r>
              <a:rPr lang="en-US" altLang="zh-CN" sz="1000" dirty="0" smtClean="0">
                <a:solidFill>
                  <a:schemeClr val="tx1"/>
                </a:solidFill>
              </a:rPr>
              <a:t>LILO </a:t>
            </a:r>
            <a:r>
              <a:rPr lang="zh-CN" altLang="en-US" sz="1000" dirty="0" smtClean="0">
                <a:solidFill>
                  <a:schemeClr val="tx1"/>
                </a:solidFill>
              </a:rPr>
              <a:t>引导程序已经不是很常见了，</a:t>
            </a:r>
            <a:r>
              <a:rPr lang="en-US" altLang="zh-CN" sz="1000" dirty="0" smtClean="0">
                <a:solidFill>
                  <a:schemeClr val="tx1"/>
                </a:solidFill>
              </a:rPr>
              <a:t>GRUB </a:t>
            </a:r>
            <a:r>
              <a:rPr lang="zh-CN" altLang="en-US" sz="1000" dirty="0" smtClean="0">
                <a:solidFill>
                  <a:schemeClr val="tx1"/>
                </a:solidFill>
              </a:rPr>
              <a:t>相比来讲有很多优势，主要有：</a:t>
            </a:r>
            <a:endParaRPr lang="en-US" altLang="zh-CN" sz="1000" dirty="0" smtClean="0">
              <a:solidFill>
                <a:schemeClr val="tx1"/>
              </a:solidFill>
            </a:endParaRPr>
          </a:p>
          <a:p>
            <a:pPr>
              <a:lnSpc>
                <a:spcPct val="120000"/>
              </a:lnSpc>
              <a:buNone/>
            </a:pPr>
            <a:r>
              <a:rPr lang="en-US" altLang="zh-CN" sz="1000" dirty="0" smtClean="0">
                <a:solidFill>
                  <a:schemeClr val="tx1"/>
                </a:solidFill>
              </a:rPr>
              <a:t>1》</a:t>
            </a:r>
            <a:r>
              <a:rPr lang="zh-CN" altLang="en-US" sz="1000" dirty="0" smtClean="0">
                <a:solidFill>
                  <a:schemeClr val="tx1"/>
                </a:solidFill>
              </a:rPr>
              <a:t>支持更多的文件系统。</a:t>
            </a:r>
            <a:endParaRPr lang="zh-CN" altLang="en-US" sz="1000" dirty="0" smtClean="0">
              <a:solidFill>
                <a:schemeClr val="tx1"/>
              </a:solidFill>
            </a:endParaRPr>
          </a:p>
          <a:p>
            <a:pPr>
              <a:lnSpc>
                <a:spcPct val="120000"/>
              </a:lnSpc>
              <a:buNone/>
            </a:pPr>
            <a:r>
              <a:rPr lang="en-US" altLang="zh-CN" sz="1000" dirty="0" smtClean="0">
                <a:solidFill>
                  <a:schemeClr val="tx1"/>
                </a:solidFill>
              </a:rPr>
              <a:t>2》GRUB </a:t>
            </a:r>
            <a:r>
              <a:rPr lang="zh-CN" altLang="en-US" sz="1000" dirty="0" smtClean="0">
                <a:solidFill>
                  <a:schemeClr val="tx1"/>
                </a:solidFill>
              </a:rPr>
              <a:t>的主程序可以直接在文件系统中查找内核文件。</a:t>
            </a:r>
            <a:endParaRPr lang="zh-CN" altLang="en-US" sz="1000" dirty="0" smtClean="0">
              <a:solidFill>
                <a:schemeClr val="tx1"/>
              </a:solidFill>
            </a:endParaRPr>
          </a:p>
          <a:p>
            <a:pPr>
              <a:lnSpc>
                <a:spcPct val="120000"/>
              </a:lnSpc>
              <a:buNone/>
            </a:pPr>
            <a:r>
              <a:rPr lang="en-US" altLang="zh-CN" sz="1000" dirty="0" smtClean="0">
                <a:solidFill>
                  <a:schemeClr val="tx1"/>
                </a:solidFill>
              </a:rPr>
              <a:t>3》</a:t>
            </a:r>
            <a:r>
              <a:rPr lang="zh-CN" altLang="en-US" sz="1000" dirty="0" smtClean="0">
                <a:solidFill>
                  <a:schemeClr val="tx1"/>
                </a:solidFill>
              </a:rPr>
              <a:t>在系统启动时，可以利用 </a:t>
            </a:r>
            <a:r>
              <a:rPr lang="en-US" altLang="zh-CN" sz="1000" dirty="0" smtClean="0">
                <a:solidFill>
                  <a:schemeClr val="tx1"/>
                </a:solidFill>
              </a:rPr>
              <a:t>GRUB </a:t>
            </a:r>
            <a:r>
              <a:rPr lang="zh-CN" altLang="en-US" sz="1000" dirty="0" smtClean="0">
                <a:solidFill>
                  <a:schemeClr val="tx1"/>
                </a:solidFill>
              </a:rPr>
              <a:t>的交互界面编辑和修改启动选项。</a:t>
            </a:r>
            <a:endParaRPr lang="zh-CN" altLang="en-US" sz="1000" dirty="0" smtClean="0">
              <a:solidFill>
                <a:schemeClr val="tx1"/>
              </a:solidFill>
            </a:endParaRPr>
          </a:p>
          <a:p>
            <a:pPr>
              <a:lnSpc>
                <a:spcPct val="120000"/>
              </a:lnSpc>
              <a:buNone/>
            </a:pPr>
            <a:r>
              <a:rPr lang="en-US" altLang="zh-CN" sz="1000" dirty="0" smtClean="0">
                <a:solidFill>
                  <a:schemeClr val="tx1"/>
                </a:solidFill>
              </a:rPr>
              <a:t>4》</a:t>
            </a:r>
            <a:r>
              <a:rPr lang="zh-CN" altLang="en-US" sz="1000" dirty="0" smtClean="0">
                <a:solidFill>
                  <a:schemeClr val="tx1"/>
                </a:solidFill>
              </a:rPr>
              <a:t>可以动态修改 </a:t>
            </a:r>
            <a:r>
              <a:rPr lang="en-US" altLang="zh-CN" sz="1000" dirty="0" smtClean="0">
                <a:solidFill>
                  <a:schemeClr val="tx1"/>
                </a:solidFill>
              </a:rPr>
              <a:t>GRUB </a:t>
            </a:r>
            <a:r>
              <a:rPr lang="zh-CN" altLang="en-US" sz="1000" dirty="0" smtClean="0">
                <a:solidFill>
                  <a:schemeClr val="tx1"/>
                </a:solidFill>
              </a:rPr>
              <a:t>的配置文件，这样在修改配置文件之后不需要重新安装 </a:t>
            </a:r>
            <a:r>
              <a:rPr lang="en-US" altLang="zh-CN" sz="1000" dirty="0" smtClean="0">
                <a:solidFill>
                  <a:schemeClr val="tx1"/>
                </a:solidFill>
              </a:rPr>
              <a:t>GRUB</a:t>
            </a:r>
            <a:r>
              <a:rPr lang="zh-CN" altLang="en-US" sz="1000" dirty="0" smtClean="0">
                <a:solidFill>
                  <a:schemeClr val="tx1"/>
                </a:solidFill>
              </a:rPr>
              <a:t>，而只需重新启动就可以生效。</a:t>
            </a:r>
            <a:endParaRPr lang="en-US" altLang="zh-CN" sz="1000" dirty="0" smtClean="0">
              <a:solidFill>
                <a:schemeClr val="tx1"/>
              </a:solidFill>
            </a:endParaRPr>
          </a:p>
          <a:p>
            <a:pPr>
              <a:buNone/>
            </a:pPr>
            <a:endParaRPr lang="en-US" altLang="zh-CN" sz="1000" dirty="0" smtClean="0">
              <a:solidFill>
                <a:schemeClr val="tx1"/>
              </a:solidFill>
            </a:endParaRPr>
          </a:p>
          <a:p>
            <a:pPr>
              <a:buNone/>
            </a:pPr>
            <a:endParaRPr lang="zh-CN" altLang="en-US" sz="1000" dirty="0" smtClean="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a:xfrm>
            <a:off x="509797" y="221777"/>
            <a:ext cx="7886611" cy="557213"/>
          </a:xfrm>
        </p:spPr>
        <p:txBody>
          <a:bodyPr/>
          <a:p>
            <a:r>
              <a:rPr lang="en-US" altLang="zh-CN" dirty="0" smtClean="0">
                <a:sym typeface="+mn-ea"/>
              </a:rPr>
              <a:t>GRUB</a:t>
            </a:r>
            <a:endParaRPr lang="en-US" altLang="zh-CN" dirty="0" smtClean="0">
              <a:sym typeface="+mn-ea"/>
            </a:endParaRPr>
          </a:p>
        </p:txBody>
      </p:sp>
      <p:sp>
        <p:nvSpPr>
          <p:cNvPr id="4" name="内容占位符 3"/>
          <p:cNvSpPr>
            <a:spLocks noGrp="true"/>
          </p:cNvSpPr>
          <p:nvPr>
            <p:ph sz="half" idx="4294967295"/>
          </p:nvPr>
        </p:nvSpPr>
        <p:spPr>
          <a:xfrm>
            <a:off x="509905" y="779145"/>
            <a:ext cx="8124825" cy="3745865"/>
          </a:xfrm>
        </p:spPr>
        <p:txBody>
          <a:bodyPr>
            <a:normAutofit fontScale="95000"/>
          </a:bodyPr>
          <a:lstStyle/>
          <a:p>
            <a:pPr marL="0" algn="l" fontAlgn="auto">
              <a:lnSpc>
                <a:spcPct val="120000"/>
              </a:lnSpc>
              <a:spcBef>
                <a:spcPts val="0"/>
              </a:spcBef>
              <a:buNone/>
            </a:pPr>
            <a:endParaRPr lang="en-US" altLang="zh-CN" sz="1200" b="1" dirty="0" smtClean="0">
              <a:solidFill>
                <a:schemeClr val="tx1"/>
              </a:solidFill>
              <a:effectLst/>
              <a:sym typeface="+mn-ea"/>
            </a:endParaRPr>
          </a:p>
          <a:p>
            <a:pPr marL="0" algn="l" fontAlgn="auto">
              <a:lnSpc>
                <a:spcPct val="120000"/>
              </a:lnSpc>
              <a:spcBef>
                <a:spcPts val="0"/>
              </a:spcBef>
              <a:buNone/>
            </a:pPr>
            <a:r>
              <a:rPr lang="en-US" altLang="zh-CN" sz="1200" b="1" dirty="0" smtClean="0">
                <a:solidFill>
                  <a:schemeClr val="tx1"/>
                </a:solidFill>
                <a:effectLst/>
                <a:sym typeface="+mn-ea"/>
              </a:rPr>
              <a:t>GRUB 的作用有以下几个：</a:t>
            </a:r>
            <a:endParaRPr lang="en-US" altLang="zh-CN" sz="1200" b="1" dirty="0" smtClean="0">
              <a:solidFill>
                <a:schemeClr val="tx1"/>
              </a:solidFill>
              <a:effectLst/>
            </a:endParaRPr>
          </a:p>
          <a:p>
            <a:pPr marL="0" algn="l" fontAlgn="auto">
              <a:lnSpc>
                <a:spcPct val="120000"/>
              </a:lnSpc>
              <a:spcBef>
                <a:spcPts val="0"/>
              </a:spcBef>
              <a:buNone/>
            </a:pPr>
            <a:r>
              <a:rPr lang="en-US" altLang="zh-CN" sz="900" dirty="0" smtClean="0">
                <a:solidFill>
                  <a:schemeClr val="tx1"/>
                </a:solidFill>
                <a:effectLst/>
                <a:sym typeface="+mn-ea"/>
              </a:rPr>
              <a:t>加载操作系统的内核；</a:t>
            </a:r>
            <a:endParaRPr lang="en-US" altLang="zh-CN" sz="900" dirty="0" smtClean="0">
              <a:solidFill>
                <a:schemeClr val="tx1"/>
              </a:solidFill>
              <a:effectLst/>
            </a:endParaRPr>
          </a:p>
          <a:p>
            <a:pPr marL="0" algn="l" fontAlgn="auto">
              <a:lnSpc>
                <a:spcPct val="120000"/>
              </a:lnSpc>
              <a:spcBef>
                <a:spcPts val="0"/>
              </a:spcBef>
              <a:buNone/>
            </a:pPr>
            <a:r>
              <a:rPr lang="en-US" altLang="zh-CN" sz="900" dirty="0" smtClean="0">
                <a:solidFill>
                  <a:schemeClr val="tx1"/>
                </a:solidFill>
                <a:effectLst/>
                <a:sym typeface="+mn-ea"/>
              </a:rPr>
              <a:t>拥有一个可以让用户选择的的菜单，来选择到底启动哪个系统；</a:t>
            </a:r>
            <a:endParaRPr lang="en-US" altLang="zh-CN" sz="900" dirty="0" smtClean="0">
              <a:solidFill>
                <a:schemeClr val="tx1"/>
              </a:solidFill>
              <a:effectLst/>
            </a:endParaRPr>
          </a:p>
          <a:p>
            <a:pPr marL="0" algn="l" fontAlgn="auto">
              <a:lnSpc>
                <a:spcPct val="120000"/>
              </a:lnSpc>
              <a:spcBef>
                <a:spcPts val="0"/>
              </a:spcBef>
              <a:buNone/>
            </a:pPr>
            <a:r>
              <a:rPr lang="en-US" altLang="zh-CN" sz="900" dirty="0" smtClean="0">
                <a:solidFill>
                  <a:schemeClr val="tx1"/>
                </a:solidFill>
                <a:effectLst/>
                <a:sym typeface="+mn-ea"/>
              </a:rPr>
              <a:t>可以调用其他的启动引导程序，来实现多系统引导。</a:t>
            </a:r>
            <a:endParaRPr lang="en-US" altLang="zh-CN" sz="900" dirty="0" smtClean="0">
              <a:solidFill>
                <a:schemeClr val="tx1"/>
              </a:solidFill>
              <a:effectLst/>
            </a:endParaRPr>
          </a:p>
          <a:p>
            <a:pPr marL="0" algn="l" fontAlgn="auto">
              <a:lnSpc>
                <a:spcPct val="120000"/>
              </a:lnSpc>
              <a:spcBef>
                <a:spcPts val="0"/>
              </a:spcBef>
              <a:buNone/>
            </a:pPr>
            <a:br>
              <a:rPr lang="en-US" altLang="zh-CN" sz="900" dirty="0" smtClean="0">
                <a:solidFill>
                  <a:schemeClr val="tx1"/>
                </a:solidFill>
                <a:effectLst/>
                <a:sym typeface="+mn-ea"/>
              </a:rPr>
            </a:br>
            <a:r>
              <a:rPr lang="en-US" altLang="zh-CN" sz="900" dirty="0" smtClean="0">
                <a:solidFill>
                  <a:schemeClr val="tx1"/>
                </a:solidFill>
                <a:effectLst/>
                <a:sym typeface="+mn-ea"/>
              </a:rPr>
              <a:t>按照启动流程，BIOS 在自检完成后，会到第一个启动设备的 MBR 中（或者UEFI在主板专有的存储设备中）读取 GRUB。在 MBR 中用来放置启动引导程序的空间只有 446 Byte，由于GRUB 的功能非常强大，MBR空间是不够使用的。所以 Linux 的解决办法是把 GRUB 的程序分成了三个阶段来执行。</a:t>
            </a:r>
            <a:endParaRPr lang="en-US" altLang="zh-CN" sz="1200" b="1" dirty="0" smtClean="0">
              <a:solidFill>
                <a:schemeClr val="tx1"/>
              </a:solidFill>
              <a:effectLst/>
            </a:endParaRPr>
          </a:p>
          <a:p>
            <a:pPr marL="0" algn="l" fontAlgn="auto">
              <a:lnSpc>
                <a:spcPct val="120000"/>
              </a:lnSpc>
              <a:spcBef>
                <a:spcPts val="0"/>
              </a:spcBef>
              <a:buNone/>
            </a:pPr>
            <a:br>
              <a:rPr lang="en-US" altLang="zh-CN" sz="1200" b="1" dirty="0" smtClean="0">
                <a:solidFill>
                  <a:schemeClr val="tx1"/>
                </a:solidFill>
                <a:effectLst/>
                <a:sym typeface="+mn-ea"/>
              </a:rPr>
            </a:br>
            <a:r>
              <a:rPr lang="en-US" altLang="zh-CN" sz="1200" b="1" dirty="0" smtClean="0">
                <a:solidFill>
                  <a:schemeClr val="tx1"/>
                </a:solidFill>
                <a:effectLst/>
                <a:sym typeface="+mn-ea"/>
              </a:rPr>
              <a:t>Stage 1：执行GRUB主程序</a:t>
            </a:r>
            <a:endParaRPr lang="en-US" altLang="zh-CN" sz="1200" b="1" dirty="0" smtClean="0">
              <a:solidFill>
                <a:schemeClr val="tx1"/>
              </a:solidFill>
              <a:effectLst/>
            </a:endParaRPr>
          </a:p>
          <a:p>
            <a:pPr marL="0" algn="l" fontAlgn="auto">
              <a:lnSpc>
                <a:spcPct val="120000"/>
              </a:lnSpc>
              <a:spcBef>
                <a:spcPts val="0"/>
              </a:spcBef>
              <a:buNone/>
            </a:pPr>
            <a:r>
              <a:rPr lang="en-US" altLang="zh-CN" sz="900" dirty="0" smtClean="0">
                <a:solidFill>
                  <a:schemeClr val="tx1"/>
                </a:solidFill>
                <a:effectLst/>
                <a:sym typeface="+mn-ea"/>
              </a:rPr>
              <a:t>第一阶段是用来执行 GRUB 主程序的，这个主程序必须放在启动区中（也就是 MBR 或者引导扇区中）。但是 MBR 太小了，所以只能安装 GRUB 的最小的主程序，而不能安装 GRUB 的相关配置文件。这个主程序主要是用来启动 Stage 2 和 Stage 3 的。</a:t>
            </a:r>
            <a:endParaRPr lang="en-US" altLang="zh-CN" sz="1200" b="1" dirty="0" smtClean="0">
              <a:solidFill>
                <a:schemeClr val="tx1"/>
              </a:solidFill>
              <a:effectLst/>
            </a:endParaRPr>
          </a:p>
          <a:p>
            <a:pPr marL="0" algn="l" fontAlgn="auto">
              <a:lnSpc>
                <a:spcPct val="120000"/>
              </a:lnSpc>
              <a:spcBef>
                <a:spcPts val="0"/>
              </a:spcBef>
              <a:buNone/>
            </a:pPr>
            <a:br>
              <a:rPr lang="en-US" altLang="zh-CN" sz="1200" b="1" dirty="0" smtClean="0">
                <a:solidFill>
                  <a:schemeClr val="tx1"/>
                </a:solidFill>
                <a:effectLst/>
                <a:sym typeface="+mn-ea"/>
              </a:rPr>
            </a:br>
            <a:r>
              <a:rPr lang="en-US" altLang="zh-CN" sz="1200" b="1" dirty="0" smtClean="0">
                <a:solidFill>
                  <a:schemeClr val="tx1"/>
                </a:solidFill>
                <a:effectLst/>
                <a:sym typeface="+mn-ea"/>
              </a:rPr>
              <a:t>Stage 2：识别不同的文件系统</a:t>
            </a:r>
            <a:endParaRPr lang="en-US" altLang="zh-CN" sz="1200" b="1" dirty="0" smtClean="0">
              <a:solidFill>
                <a:schemeClr val="tx1"/>
              </a:solidFill>
              <a:effectLst/>
            </a:endParaRPr>
          </a:p>
          <a:p>
            <a:pPr marL="0" algn="l" fontAlgn="auto">
              <a:lnSpc>
                <a:spcPct val="120000"/>
              </a:lnSpc>
              <a:spcBef>
                <a:spcPts val="0"/>
              </a:spcBef>
              <a:buNone/>
            </a:pPr>
            <a:r>
              <a:rPr lang="en-US" altLang="zh-CN" sz="1000" dirty="0" smtClean="0">
                <a:solidFill>
                  <a:schemeClr val="tx1"/>
                </a:solidFill>
                <a:effectLst/>
                <a:sym typeface="+mn-ea"/>
              </a:rPr>
              <a:t>Stage 3 比较大，只能放在文件系统中（分区），但是 Stage 1 不能识别不同的文件系统，所以不能直接加载 Stage 3。这时需要先加载 Stage 2，由 Stage 2来加载不同文件系统中的 Stage 3。</a:t>
            </a:r>
            <a:br>
              <a:rPr lang="en-US" altLang="zh-CN" sz="1200" dirty="0" smtClean="0">
                <a:solidFill>
                  <a:schemeClr val="tx1"/>
                </a:solidFill>
                <a:effectLst/>
                <a:sym typeface="+mn-ea"/>
              </a:rPr>
            </a:br>
            <a:br>
              <a:rPr lang="en-US" altLang="zh-CN" sz="1200" b="1" dirty="0" smtClean="0">
                <a:solidFill>
                  <a:schemeClr val="tx1"/>
                </a:solidFill>
                <a:effectLst/>
                <a:sym typeface="+mn-ea"/>
              </a:rPr>
            </a:br>
            <a:r>
              <a:rPr lang="en-US" altLang="zh-CN" sz="1200" b="1" dirty="0" smtClean="0">
                <a:solidFill>
                  <a:schemeClr val="tx1"/>
                </a:solidFill>
                <a:effectLst/>
                <a:sym typeface="+mn-ea"/>
              </a:rPr>
              <a:t>Stage 3：加载GRUB的配置文件</a:t>
            </a:r>
            <a:endParaRPr lang="en-US" altLang="zh-CN" sz="1200" b="1" dirty="0" smtClean="0">
              <a:solidFill>
                <a:schemeClr val="tx1"/>
              </a:solidFill>
              <a:effectLst/>
            </a:endParaRPr>
          </a:p>
          <a:p>
            <a:pPr marL="0" algn="l" fontAlgn="auto">
              <a:lnSpc>
                <a:spcPct val="120000"/>
              </a:lnSpc>
              <a:spcBef>
                <a:spcPts val="0"/>
              </a:spcBef>
              <a:buNone/>
            </a:pPr>
            <a:r>
              <a:rPr lang="en-US" altLang="zh-CN" sz="1000" dirty="0" smtClean="0">
                <a:solidFill>
                  <a:schemeClr val="tx1"/>
                </a:solidFill>
                <a:effectLst/>
                <a:sym typeface="+mn-ea"/>
              </a:rPr>
              <a:t>Stage 3 阶段主要就是加载 GRUB 的配置文件 /boot/grub/grub.conf，然后根据配置文件中的定义，加载内核和虚拟文件系统。接下来内核就可以接管启动过程，继续自检与加载硬件模块了。</a:t>
            </a:r>
            <a:endParaRPr lang="zh-CN" altLang="en-US" sz="900" dirty="0" smtClean="0">
              <a:latin typeface="宋体" pitchFamily="2" charset="-122"/>
              <a:ea typeface="宋体" pitchFamily="2" charset="-122"/>
            </a:endParaRPr>
          </a:p>
          <a:p>
            <a:pPr marL="0" indent="0">
              <a:buNone/>
            </a:pPr>
            <a:endParaRPr lang="zh-CN" altLang="en-US" sz="1000" dirty="0"/>
          </a:p>
          <a:p>
            <a:pPr marL="0" indent="0">
              <a:buNone/>
            </a:pPr>
            <a:endParaRPr lang="zh-CN" alt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09770" y="956945"/>
            <a:ext cx="3923030" cy="3430270"/>
          </a:xfrm>
        </p:spPr>
        <p:txBody>
          <a:bodyPr>
            <a:normAutofit/>
          </a:bodyPr>
          <a:lstStyle/>
          <a:p>
            <a:pPr>
              <a:lnSpc>
                <a:spcPct val="120000"/>
              </a:lnSpc>
              <a:buNone/>
            </a:pPr>
            <a:endParaRPr lang="zh-CN" altLang="en-US" b="1" dirty="0"/>
          </a:p>
          <a:p>
            <a:pPr>
              <a:lnSpc>
                <a:spcPct val="120000"/>
              </a:lnSpc>
              <a:buNone/>
            </a:pPr>
            <a:r>
              <a:rPr lang="zh-CN" altLang="en-US" b="1" dirty="0"/>
              <a:t>内核（</a:t>
            </a:r>
            <a:r>
              <a:rPr lang="en-US" altLang="zh-CN" b="1" dirty="0"/>
              <a:t>kernel</a:t>
            </a:r>
            <a:r>
              <a:rPr lang="zh-CN" altLang="en-US" b="1" dirty="0"/>
              <a:t>）</a:t>
            </a:r>
            <a:r>
              <a:rPr lang="en-US" altLang="zh-CN" b="1" dirty="0"/>
              <a:t>：</a:t>
            </a:r>
            <a:endParaRPr lang="en-US" altLang="zh-CN" sz="1600" b="1" dirty="0"/>
          </a:p>
          <a:p>
            <a:pPr>
              <a:lnSpc>
                <a:spcPct val="120000"/>
              </a:lnSpc>
              <a:buNone/>
            </a:pPr>
            <a:endParaRPr lang="en-US" altLang="zh-CN" sz="1200" b="1" dirty="0"/>
          </a:p>
          <a:p>
            <a:pPr>
              <a:lnSpc>
                <a:spcPct val="120000"/>
              </a:lnSpc>
              <a:buNone/>
            </a:pPr>
            <a:r>
              <a:rPr lang="en-US" altLang="zh-CN" sz="1200" dirty="0"/>
              <a:t>内核，作为linux操作系统的核心，主要的作用是提供一个硬件抽象层，为应用软件和硬件提供了一套简洁，统一的接口。</a:t>
            </a:r>
            <a:endParaRPr lang="en-US" altLang="zh-CN" sz="1200" dirty="0"/>
          </a:p>
          <a:p>
            <a:pPr>
              <a:lnSpc>
                <a:spcPct val="120000"/>
              </a:lnSpc>
              <a:buNone/>
            </a:pPr>
            <a:endParaRPr lang="en-US" altLang="zh-CN" sz="1200" dirty="0"/>
          </a:p>
          <a:p>
            <a:pPr>
              <a:lnSpc>
                <a:spcPct val="120000"/>
              </a:lnSpc>
              <a:buNone/>
            </a:pPr>
            <a:r>
              <a:rPr lang="en-US" altLang="zh-CN" sz="1200" dirty="0"/>
              <a:t>在开机的过程中，内核主要做的就是根据之前固件传上来的硬件信息加载对应的模块驱动抽象他们为系统里的设备并提供接口。</a:t>
            </a:r>
            <a:endParaRPr lang="en-US" altLang="zh-CN" sz="1200" dirty="0"/>
          </a:p>
        </p:txBody>
      </p:sp>
      <p:sp>
        <p:nvSpPr>
          <p:cNvPr id="3" name="标题 2"/>
          <p:cNvSpPr>
            <a:spLocks noGrp="true"/>
          </p:cNvSpPr>
          <p:nvPr>
            <p:ph type="title"/>
          </p:nvPr>
        </p:nvSpPr>
        <p:spPr/>
        <p:txBody>
          <a:bodyPr>
            <a:normAutofit/>
          </a:bodyPr>
          <a:lstStyle/>
          <a:p>
            <a:r>
              <a:rPr lang="zh-CN" altLang="en-US" sz="1800" dirty="0" smtClean="0"/>
              <a:t>系统启动：</a:t>
            </a:r>
            <a:r>
              <a:rPr lang="en-US" altLang="zh-CN" sz="1800" dirty="0" smtClean="0"/>
              <a:t>kernel</a:t>
            </a:r>
            <a:endParaRPr lang="en-US" altLang="zh-CN" sz="1800" dirty="0" smtClean="0"/>
          </a:p>
        </p:txBody>
      </p:sp>
      <p:pic>
        <p:nvPicPr>
          <p:cNvPr id="2" name="图片 1" descr="download"/>
          <p:cNvPicPr>
            <a:picLocks noChangeAspect="true"/>
          </p:cNvPicPr>
          <p:nvPr/>
        </p:nvPicPr>
        <p:blipFill>
          <a:blip r:embed="rId1"/>
          <a:stretch>
            <a:fillRect/>
          </a:stretch>
        </p:blipFill>
        <p:spPr>
          <a:xfrm>
            <a:off x="629285" y="1301750"/>
            <a:ext cx="3212465" cy="25393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16120" y="915670"/>
            <a:ext cx="3999230" cy="3430270"/>
          </a:xfrm>
        </p:spPr>
        <p:txBody>
          <a:bodyPr>
            <a:normAutofit lnSpcReduction="10000"/>
          </a:bodyPr>
          <a:lstStyle/>
          <a:p>
            <a:pPr algn="l">
              <a:lnSpc>
                <a:spcPct val="120000"/>
              </a:lnSpc>
              <a:buNone/>
            </a:pPr>
            <a:endParaRPr lang="en-US" altLang="zh-CN" sz="1600" b="1" dirty="0"/>
          </a:p>
          <a:p>
            <a:pPr algn="l">
              <a:lnSpc>
                <a:spcPct val="120000"/>
              </a:lnSpc>
              <a:buNone/>
            </a:pPr>
            <a:r>
              <a:rPr lang="en-US" altLang="zh-CN" sz="1600" b="1" dirty="0"/>
              <a:t>initrd</a:t>
            </a:r>
            <a:endParaRPr lang="en-US" altLang="zh-CN" sz="1200" dirty="0"/>
          </a:p>
          <a:p>
            <a:pPr algn="l">
              <a:lnSpc>
                <a:spcPct val="120000"/>
              </a:lnSpc>
              <a:buNone/>
            </a:pPr>
            <a:endParaRPr lang="en-US" altLang="zh-CN" sz="1200" dirty="0"/>
          </a:p>
          <a:p>
            <a:pPr algn="l">
              <a:lnSpc>
                <a:spcPct val="120000"/>
              </a:lnSpc>
              <a:buNone/>
            </a:pPr>
            <a:r>
              <a:rPr lang="en-US" altLang="zh-CN" sz="1200" dirty="0"/>
              <a:t>Initrd ramdisk或者initrd是指一个临时文件系统，它在启动阶段被Linux内核调用。initrd主要用于当“根”文件系统被挂载之前，进行准备工作。</a:t>
            </a:r>
            <a:endParaRPr lang="en-US" altLang="zh-CN" sz="1200" dirty="0"/>
          </a:p>
          <a:p>
            <a:pPr algn="l">
              <a:lnSpc>
                <a:spcPct val="120000"/>
              </a:lnSpc>
              <a:buNone/>
            </a:pPr>
            <a:r>
              <a:rPr lang="en-US" altLang="zh-CN" sz="1200" dirty="0"/>
              <a:t>整体来说，通过initrd，可以降低kernel image本身的设计复杂度，把很多开机启动代码从内核转移到用户空间。</a:t>
            </a:r>
            <a:endParaRPr lang="en-US" altLang="zh-CN" sz="1200" dirty="0"/>
          </a:p>
          <a:p>
            <a:pPr algn="l">
              <a:lnSpc>
                <a:spcPct val="120000"/>
              </a:lnSpc>
              <a:buNone/>
            </a:pPr>
            <a:r>
              <a:rPr lang="en-US" altLang="zh-CN" sz="1200" dirty="0"/>
              <a:t>initrd 字面上的意思就是"boot loader initialized RAM disk"，换言之，这是一块特殊的RAM disk，由boot loader予以初始化，启动过程会优先执行initrd的init程序，initrd完成阶段性目标后，kernel 会挂载真正的root file system ，并执行/sbin/init 程式即系统的根进程。</a:t>
            </a:r>
            <a:endParaRPr lang="en-US" altLang="zh-CN" sz="1200" dirty="0"/>
          </a:p>
          <a:p>
            <a:pPr algn="l">
              <a:lnSpc>
                <a:spcPct val="120000"/>
              </a:lnSpc>
              <a:buNone/>
            </a:pPr>
            <a:r>
              <a:rPr lang="zh-CN" altLang="en-US" sz="1200" b="1" dirty="0"/>
              <a:t>注意：虽然现在系统里</a:t>
            </a:r>
            <a:r>
              <a:rPr lang="en-US" altLang="zh-CN" sz="1200" b="1" dirty="0"/>
              <a:t>/boot</a:t>
            </a:r>
            <a:r>
              <a:rPr lang="zh-CN" altLang="en-US" sz="1200" b="1" dirty="0"/>
              <a:t>下面的文件基本都还叫</a:t>
            </a:r>
            <a:r>
              <a:rPr lang="en-US" altLang="zh-CN" sz="1200" b="1" dirty="0"/>
              <a:t>initrd</a:t>
            </a:r>
            <a:r>
              <a:rPr lang="zh-CN" altLang="en-US" sz="1200" b="1" dirty="0"/>
              <a:t>，但是实际上使用都基本都已经是</a:t>
            </a:r>
            <a:r>
              <a:rPr lang="en-US" altLang="zh-CN" sz="1200" b="1" dirty="0"/>
              <a:t>initramfs</a:t>
            </a:r>
            <a:r>
              <a:rPr lang="zh-CN" altLang="en-US" sz="1200" b="1" dirty="0"/>
              <a:t>了。</a:t>
            </a:r>
            <a:endParaRPr lang="zh-CN" altLang="en-US" sz="1000" dirty="0" smtClean="0">
              <a:solidFill>
                <a:schemeClr val="tx1"/>
              </a:solidFill>
              <a:latin typeface="宋体" pitchFamily="2" charset="-122"/>
              <a:ea typeface="宋体" pitchFamily="2" charset="-122"/>
            </a:endParaRPr>
          </a:p>
          <a:p>
            <a:pPr>
              <a:buNone/>
            </a:pPr>
            <a:endParaRPr lang="zh-CN" altLang="en-US" sz="1000" dirty="0" smtClean="0">
              <a:solidFill>
                <a:schemeClr val="tx1"/>
              </a:solidFill>
              <a:latin typeface="宋体" pitchFamily="2" charset="-122"/>
              <a:ea typeface="宋体" pitchFamily="2" charset="-122"/>
            </a:endParaRPr>
          </a:p>
          <a:p>
            <a:pPr>
              <a:buNone/>
            </a:pPr>
            <a:endParaRPr lang="zh-CN" altLang="en-US" sz="1000" dirty="0" smtClean="0">
              <a:solidFill>
                <a:schemeClr val="tx1"/>
              </a:solidFill>
              <a:latin typeface="宋体" pitchFamily="2" charset="-122"/>
              <a:ea typeface="宋体" pitchFamily="2" charset="-122"/>
            </a:endParaRPr>
          </a:p>
        </p:txBody>
      </p:sp>
      <p:sp>
        <p:nvSpPr>
          <p:cNvPr id="3" name="标题 2"/>
          <p:cNvSpPr>
            <a:spLocks noGrp="true"/>
          </p:cNvSpPr>
          <p:nvPr>
            <p:ph type="title"/>
          </p:nvPr>
        </p:nvSpPr>
        <p:spPr/>
        <p:txBody>
          <a:bodyPr>
            <a:normAutofit/>
          </a:bodyPr>
          <a:lstStyle/>
          <a:p>
            <a:r>
              <a:rPr lang="zh-CN" altLang="en-US" sz="1800" dirty="0" smtClean="0">
                <a:sym typeface="+mn-ea"/>
              </a:rPr>
              <a:t>硬盘启动：</a:t>
            </a:r>
            <a:r>
              <a:rPr lang="en-US" altLang="zh-CN" sz="1800" dirty="0" smtClean="0">
                <a:sym typeface="+mn-ea"/>
              </a:rPr>
              <a:t>initrd</a:t>
            </a:r>
            <a:endParaRPr lang="en-US" altLang="zh-CN" sz="1800" dirty="0" smtClean="0">
              <a:sym typeface="+mn-ea"/>
            </a:endParaRPr>
          </a:p>
        </p:txBody>
      </p:sp>
      <p:pic>
        <p:nvPicPr>
          <p:cNvPr id="2" name="图片 1" descr="unnamed"/>
          <p:cNvPicPr>
            <a:picLocks noChangeAspect="true"/>
          </p:cNvPicPr>
          <p:nvPr/>
        </p:nvPicPr>
        <p:blipFill>
          <a:blip r:embed="rId1"/>
          <a:stretch>
            <a:fillRect/>
          </a:stretch>
        </p:blipFill>
        <p:spPr>
          <a:xfrm>
            <a:off x="351155" y="1701800"/>
            <a:ext cx="3619500" cy="17392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16120" y="915670"/>
            <a:ext cx="3999230" cy="3430270"/>
          </a:xfrm>
        </p:spPr>
        <p:txBody>
          <a:bodyPr>
            <a:normAutofit/>
          </a:bodyPr>
          <a:lstStyle/>
          <a:p>
            <a:pPr algn="ctr">
              <a:lnSpc>
                <a:spcPct val="120000"/>
              </a:lnSpc>
              <a:buNone/>
            </a:pPr>
            <a:endParaRPr lang="en-US" altLang="zh-CN" sz="1600" b="1" dirty="0"/>
          </a:p>
          <a:p>
            <a:pPr algn="ctr">
              <a:lnSpc>
                <a:spcPct val="120000"/>
              </a:lnSpc>
              <a:buNone/>
            </a:pPr>
            <a:r>
              <a:rPr lang="en-US" altLang="zh-CN" b="1" dirty="0"/>
              <a:t>Systemd</a:t>
            </a:r>
            <a:endParaRPr lang="en-US" altLang="zh-CN" sz="1200" b="1" dirty="0"/>
          </a:p>
          <a:p>
            <a:pPr algn="ctr">
              <a:lnSpc>
                <a:spcPct val="120000"/>
              </a:lnSpc>
              <a:buNone/>
            </a:pPr>
            <a:endParaRPr lang="en-US" altLang="zh-CN" sz="1200" dirty="0"/>
          </a:p>
          <a:p>
            <a:pPr algn="ctr">
              <a:lnSpc>
                <a:spcPct val="120000"/>
              </a:lnSpc>
              <a:buNone/>
            </a:pPr>
            <a:r>
              <a:rPr lang="en-US" altLang="zh-CN" sz="1200" dirty="0"/>
              <a:t>在网上的很多资料在这里就会开始各种介绍init.d以及rc.d还有运行级别等等，但是这些目前都已经是被取代的状态，当前的系统启动了init之后基本所有的东西都会被systemd的服务接管，少部分的历史遗留除外。</a:t>
            </a:r>
            <a:endParaRPr lang="en-US" altLang="zh-CN" sz="1200" dirty="0"/>
          </a:p>
          <a:p>
            <a:pPr algn="ctr">
              <a:lnSpc>
                <a:spcPct val="120000"/>
              </a:lnSpc>
              <a:buNone/>
            </a:pPr>
            <a:endParaRPr lang="en-US" altLang="zh-CN" sz="1200" dirty="0"/>
          </a:p>
          <a:p>
            <a:pPr algn="ctr">
              <a:lnSpc>
                <a:spcPct val="120000"/>
              </a:lnSpc>
              <a:buNone/>
            </a:pPr>
            <a:r>
              <a:rPr lang="en-US" altLang="zh-CN" sz="1200" dirty="0"/>
              <a:t>当然systemd也会涉及到运行级别， systemd 的 service 会指定要在哪个 target 中运行，这些 target 通常与运行级别的 target 对应。</a:t>
            </a:r>
            <a:endParaRPr lang="en-US" altLang="zh-CN" sz="1200" dirty="0"/>
          </a:p>
          <a:p>
            <a:pPr>
              <a:buNone/>
            </a:pPr>
            <a:endParaRPr lang="zh-CN" altLang="en-US" sz="1000" dirty="0" smtClean="0">
              <a:solidFill>
                <a:schemeClr val="tx1"/>
              </a:solidFill>
              <a:latin typeface="宋体" pitchFamily="2" charset="-122"/>
              <a:ea typeface="宋体" pitchFamily="2" charset="-122"/>
            </a:endParaRPr>
          </a:p>
          <a:p>
            <a:pPr>
              <a:buNone/>
            </a:pPr>
            <a:endParaRPr lang="zh-CN" altLang="en-US" sz="1000" dirty="0" smtClean="0">
              <a:solidFill>
                <a:schemeClr val="tx1"/>
              </a:solidFill>
              <a:latin typeface="宋体" pitchFamily="2" charset="-122"/>
              <a:ea typeface="宋体" pitchFamily="2" charset="-122"/>
            </a:endParaRPr>
          </a:p>
        </p:txBody>
      </p:sp>
      <p:sp>
        <p:nvSpPr>
          <p:cNvPr id="3" name="标题 2"/>
          <p:cNvSpPr>
            <a:spLocks noGrp="true"/>
          </p:cNvSpPr>
          <p:nvPr>
            <p:ph type="title"/>
          </p:nvPr>
        </p:nvSpPr>
        <p:spPr/>
        <p:txBody>
          <a:bodyPr>
            <a:normAutofit/>
          </a:bodyPr>
          <a:lstStyle/>
          <a:p>
            <a:r>
              <a:rPr lang="zh-CN" altLang="en-US" sz="1800" dirty="0" smtClean="0">
                <a:sym typeface="+mn-ea"/>
              </a:rPr>
              <a:t>硬盘启动：</a:t>
            </a:r>
            <a:r>
              <a:rPr lang="en-US" altLang="zh-CN" sz="1800" dirty="0" smtClean="0">
                <a:sym typeface="+mn-ea"/>
              </a:rPr>
              <a:t>Systemd</a:t>
            </a:r>
            <a:endParaRPr lang="en-US" altLang="zh-CN" sz="1800" dirty="0" smtClean="0">
              <a:sym typeface="+mn-ea"/>
            </a:endParaRPr>
          </a:p>
        </p:txBody>
      </p:sp>
      <p:pic>
        <p:nvPicPr>
          <p:cNvPr id="5" name="图片 4" descr="systemd-components-websoft9"/>
          <p:cNvPicPr>
            <a:picLocks noChangeAspect="true"/>
          </p:cNvPicPr>
          <p:nvPr/>
        </p:nvPicPr>
        <p:blipFill>
          <a:blip r:embed="rId1"/>
          <a:stretch>
            <a:fillRect/>
          </a:stretch>
        </p:blipFill>
        <p:spPr>
          <a:xfrm>
            <a:off x="132715" y="1411605"/>
            <a:ext cx="4270375" cy="243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true"/>
          </p:cNvSpPr>
          <p:nvPr>
            <p:ph idx="1"/>
          </p:nvPr>
        </p:nvSpPr>
        <p:spPr/>
        <p:txBody>
          <a:bodyPr/>
          <a:p>
            <a:endParaRPr lang="zh-CN" altLang="en-US"/>
          </a:p>
        </p:txBody>
      </p:sp>
      <p:sp>
        <p:nvSpPr>
          <p:cNvPr id="3" name="标题 2"/>
          <p:cNvSpPr>
            <a:spLocks noGrp="true"/>
          </p:cNvSpPr>
          <p:nvPr>
            <p:ph type="title"/>
          </p:nvPr>
        </p:nvSpPr>
        <p:spPr/>
        <p:txBody>
          <a:bodyPr/>
          <a:p>
            <a:r>
              <a:rPr lang="zh-CN" altLang=""/>
              <a:t>总览</a:t>
            </a:r>
            <a:endParaRPr lang="zh-CN" altLang=""/>
          </a:p>
        </p:txBody>
      </p:sp>
      <p:pic>
        <p:nvPicPr>
          <p:cNvPr id="4" name="图片 3" descr="9428801_1503581153584_E5E9550EE93C4AE49FD8F29E7609E45A"/>
          <p:cNvPicPr>
            <a:picLocks noChangeAspect="true"/>
          </p:cNvPicPr>
          <p:nvPr/>
        </p:nvPicPr>
        <p:blipFill>
          <a:blip r:embed="rId1"/>
          <a:stretch>
            <a:fillRect/>
          </a:stretch>
        </p:blipFill>
        <p:spPr>
          <a:xfrm>
            <a:off x="1245870" y="375285"/>
            <a:ext cx="6366510" cy="451231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16120" y="915670"/>
            <a:ext cx="3999230" cy="3430270"/>
          </a:xfrm>
        </p:spPr>
        <p:txBody>
          <a:bodyPr>
            <a:normAutofit/>
          </a:bodyPr>
          <a:lstStyle/>
          <a:p>
            <a:pPr algn="ctr">
              <a:lnSpc>
                <a:spcPct val="120000"/>
              </a:lnSpc>
              <a:buNone/>
            </a:pPr>
            <a:endParaRPr lang="en-US" altLang="zh-CN" sz="1600" b="1" dirty="0"/>
          </a:p>
          <a:p>
            <a:pPr algn="ctr">
              <a:lnSpc>
                <a:spcPct val="120000"/>
              </a:lnSpc>
              <a:buNone/>
            </a:pPr>
            <a:r>
              <a:rPr lang="en-US" altLang="zh-CN" b="1" dirty="0"/>
              <a:t>Systemd</a:t>
            </a:r>
            <a:endParaRPr lang="en-US" altLang="zh-CN" sz="1200" b="1" dirty="0"/>
          </a:p>
          <a:p>
            <a:pPr algn="ctr">
              <a:lnSpc>
                <a:spcPct val="120000"/>
              </a:lnSpc>
              <a:buNone/>
            </a:pPr>
            <a:endParaRPr lang="en-US" altLang="zh-CN" sz="1200" dirty="0"/>
          </a:p>
          <a:p>
            <a:pPr algn="ctr">
              <a:lnSpc>
                <a:spcPct val="120000"/>
              </a:lnSpc>
              <a:buNone/>
            </a:pPr>
            <a:r>
              <a:rPr lang="en-US" altLang="zh-CN" sz="1200" dirty="0"/>
              <a:t>Systemd</a:t>
            </a:r>
            <a:r>
              <a:rPr lang="zh-CN" altLang="en-US" sz="1200" dirty="0"/>
              <a:t>的运行等级</a:t>
            </a:r>
            <a:endParaRPr lang="en-US" altLang="zh-CN" sz="1200" dirty="0"/>
          </a:p>
          <a:p>
            <a:pPr>
              <a:lnSpc>
                <a:spcPct val="130000"/>
              </a:lnSpc>
              <a:buNone/>
            </a:pPr>
            <a:r>
              <a:rPr lang="zh-CN" altLang="en-US" sz="1200" dirty="0" smtClean="0">
                <a:solidFill>
                  <a:schemeClr val="tx1"/>
                </a:solidFill>
                <a:latin typeface="宋体" pitchFamily="2" charset="-122"/>
                <a:ea typeface="宋体" pitchFamily="2" charset="-122"/>
              </a:rPr>
              <a:t>| Runlevel | Target | Description | | 0 | poweroff.target | 中断系统（halt） </a:t>
            </a:r>
            <a:endParaRPr lang="zh-CN" altLang="en-US" sz="1200" dirty="0" smtClean="0">
              <a:solidFill>
                <a:schemeClr val="tx1"/>
              </a:solidFill>
              <a:latin typeface="宋体" pitchFamily="2" charset="-122"/>
              <a:ea typeface="宋体" pitchFamily="2" charset="-122"/>
            </a:endParaRPr>
          </a:p>
          <a:p>
            <a:pPr>
              <a:lnSpc>
                <a:spcPct val="130000"/>
              </a:lnSpc>
              <a:buNone/>
            </a:pPr>
            <a:r>
              <a:rPr lang="zh-CN" altLang="en-US" sz="1200" dirty="0" smtClean="0">
                <a:solidFill>
                  <a:schemeClr val="tx1"/>
                </a:solidFill>
                <a:latin typeface="宋体" pitchFamily="2" charset="-122"/>
                <a:ea typeface="宋体" pitchFamily="2" charset="-122"/>
              </a:rPr>
              <a:t>| 1 | rescue.taregt | 单用户模式 </a:t>
            </a:r>
            <a:endParaRPr lang="zh-CN" altLang="en-US" sz="1200" dirty="0" smtClean="0">
              <a:solidFill>
                <a:schemeClr val="tx1"/>
              </a:solidFill>
              <a:latin typeface="宋体" pitchFamily="2" charset="-122"/>
              <a:ea typeface="宋体" pitchFamily="2" charset="-122"/>
            </a:endParaRPr>
          </a:p>
          <a:p>
            <a:pPr>
              <a:lnSpc>
                <a:spcPct val="130000"/>
              </a:lnSpc>
              <a:buNone/>
            </a:pPr>
            <a:r>
              <a:rPr lang="zh-CN" altLang="en-US" sz="1200" dirty="0" smtClean="0">
                <a:solidFill>
                  <a:schemeClr val="tx1"/>
                </a:solidFill>
                <a:latin typeface="宋体" pitchFamily="2" charset="-122"/>
                <a:ea typeface="宋体" pitchFamily="2" charset="-122"/>
              </a:rPr>
              <a:t>| 2,3,4 | multi-user.target | 多用户，无图形界面。用户可以通过终端或网络登录 </a:t>
            </a:r>
            <a:endParaRPr lang="zh-CN" altLang="en-US" sz="1200" dirty="0" smtClean="0">
              <a:solidFill>
                <a:schemeClr val="tx1"/>
              </a:solidFill>
              <a:latin typeface="宋体" pitchFamily="2" charset="-122"/>
              <a:ea typeface="宋体" pitchFamily="2" charset="-122"/>
            </a:endParaRPr>
          </a:p>
          <a:p>
            <a:pPr>
              <a:lnSpc>
                <a:spcPct val="130000"/>
              </a:lnSpc>
              <a:buNone/>
            </a:pPr>
            <a:r>
              <a:rPr lang="zh-CN" altLang="en-US" sz="1200" dirty="0" smtClean="0">
                <a:solidFill>
                  <a:schemeClr val="tx1"/>
                </a:solidFill>
                <a:latin typeface="宋体" pitchFamily="2" charset="-122"/>
                <a:ea typeface="宋体" pitchFamily="2" charset="-122"/>
              </a:rPr>
              <a:t>| 5 | graphical.target | 多用户，图形界面。继承级别3的服务，并启动图形界面服务 </a:t>
            </a:r>
            <a:endParaRPr lang="zh-CN" altLang="en-US" sz="1200" dirty="0" smtClean="0">
              <a:solidFill>
                <a:schemeClr val="tx1"/>
              </a:solidFill>
              <a:latin typeface="宋体" pitchFamily="2" charset="-122"/>
              <a:ea typeface="宋体" pitchFamily="2" charset="-122"/>
            </a:endParaRPr>
          </a:p>
          <a:p>
            <a:pPr>
              <a:lnSpc>
                <a:spcPct val="130000"/>
              </a:lnSpc>
              <a:buNone/>
            </a:pPr>
            <a:r>
              <a:rPr lang="zh-CN" altLang="en-US" sz="1200" dirty="0" smtClean="0">
                <a:solidFill>
                  <a:schemeClr val="tx1"/>
                </a:solidFill>
                <a:latin typeface="宋体" pitchFamily="2" charset="-122"/>
                <a:ea typeface="宋体" pitchFamily="2" charset="-122"/>
              </a:rPr>
              <a:t>| 6 | reboot.target | 重启 </a:t>
            </a:r>
            <a:endParaRPr lang="zh-CN" altLang="en-US" sz="1000" dirty="0" smtClean="0">
              <a:solidFill>
                <a:schemeClr val="tx1"/>
              </a:solidFill>
              <a:latin typeface="宋体" pitchFamily="2" charset="-122"/>
              <a:ea typeface="宋体" pitchFamily="2" charset="-122"/>
            </a:endParaRPr>
          </a:p>
          <a:p>
            <a:pPr>
              <a:buNone/>
            </a:pPr>
            <a:endParaRPr lang="zh-CN" altLang="en-US" sz="1000" dirty="0" smtClean="0">
              <a:solidFill>
                <a:schemeClr val="tx1"/>
              </a:solidFill>
              <a:latin typeface="宋体" pitchFamily="2" charset="-122"/>
              <a:ea typeface="宋体" pitchFamily="2" charset="-122"/>
            </a:endParaRPr>
          </a:p>
        </p:txBody>
      </p:sp>
      <p:sp>
        <p:nvSpPr>
          <p:cNvPr id="3" name="标题 2"/>
          <p:cNvSpPr>
            <a:spLocks noGrp="true"/>
          </p:cNvSpPr>
          <p:nvPr>
            <p:ph type="title"/>
          </p:nvPr>
        </p:nvSpPr>
        <p:spPr/>
        <p:txBody>
          <a:bodyPr>
            <a:normAutofit/>
          </a:bodyPr>
          <a:lstStyle/>
          <a:p>
            <a:r>
              <a:rPr lang="zh-CN" altLang="en-US" sz="1800" dirty="0" smtClean="0">
                <a:sym typeface="+mn-ea"/>
              </a:rPr>
              <a:t>硬盘启动：</a:t>
            </a:r>
            <a:r>
              <a:rPr lang="en-US" altLang="zh-CN" sz="1800" dirty="0" smtClean="0">
                <a:sym typeface="+mn-ea"/>
              </a:rPr>
              <a:t>Systemd</a:t>
            </a:r>
            <a:endParaRPr lang="en-US" altLang="zh-CN" sz="1800" dirty="0" smtClean="0">
              <a:sym typeface="+mn-ea"/>
            </a:endParaRPr>
          </a:p>
        </p:txBody>
      </p:sp>
      <p:pic>
        <p:nvPicPr>
          <p:cNvPr id="2" name="图片 1" descr="截屏2021-01-10 下午9.29.23"/>
          <p:cNvPicPr>
            <a:picLocks noChangeAspect="true"/>
          </p:cNvPicPr>
          <p:nvPr/>
        </p:nvPicPr>
        <p:blipFill>
          <a:blip r:embed="rId1"/>
          <a:stretch>
            <a:fillRect/>
          </a:stretch>
        </p:blipFill>
        <p:spPr>
          <a:xfrm>
            <a:off x="560705" y="505460"/>
            <a:ext cx="3666490" cy="46380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true" noChangeArrowheads="true"/>
          </p:cNvSpPr>
          <p:nvPr>
            <p:ph type="title"/>
          </p:nvPr>
        </p:nvSpPr>
        <p:spPr bwMode="auto">
          <a:prstGeom prst="rect">
            <a:avLst/>
          </a:prstGeom>
          <a:noFill/>
          <a:ln>
            <a:miter lim="800000"/>
          </a:ln>
        </p:spPr>
        <p:txBody>
          <a:bodyPr vert="horz" wrap="square" lIns="34290" tIns="17145" rIns="34290" bIns="17145" numCol="1" compatLnSpc="true">
            <a:normAutofit/>
          </a:bodyPr>
          <a:lstStyle/>
          <a:p>
            <a:r>
              <a:rPr lang="en-US" altLang="zh-CN" sz="2600" dirty="0" smtClean="0">
                <a:solidFill>
                  <a:srgbClr val="0070C0"/>
                </a:solidFill>
                <a:latin typeface="Noto Sans CJK SC" panose="020B0500000000000000" charset="-122"/>
              </a:rPr>
              <a:t>dde</a:t>
            </a:r>
            <a:r>
              <a:rPr lang="zh-CN" altLang="en-US" sz="2600" dirty="0" smtClean="0">
                <a:solidFill>
                  <a:srgbClr val="0070C0"/>
                </a:solidFill>
                <a:latin typeface="Noto Sans CJK SC" panose="020B0500000000000000" charset="-122"/>
              </a:rPr>
              <a:t>桌面</a:t>
            </a:r>
            <a:endParaRPr lang="zh-CN" altLang="en-US" sz="2600" dirty="0" smtClean="0">
              <a:solidFill>
                <a:srgbClr val="0070C0"/>
              </a:solidFill>
              <a:latin typeface="Noto Sans CJK SC" panose="020B0500000000000000" charset="-122"/>
            </a:endParaRPr>
          </a:p>
        </p:txBody>
      </p:sp>
      <p:pic>
        <p:nvPicPr>
          <p:cNvPr id="3" name="图片 2" descr="5957-197f374e850297eb-1-1"/>
          <p:cNvPicPr>
            <a:picLocks noChangeAspect="true"/>
          </p:cNvPicPr>
          <p:nvPr/>
        </p:nvPicPr>
        <p:blipFill>
          <a:blip r:embed="rId1"/>
          <a:srcRect t="6767" b="1349"/>
          <a:stretch>
            <a:fillRect/>
          </a:stretch>
        </p:blipFill>
        <p:spPr>
          <a:xfrm>
            <a:off x="1754505" y="0"/>
            <a:ext cx="5734685" cy="5142865"/>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标题 5"/>
          <p:cNvSpPr>
            <a:spLocks noGrp="true" noChangeArrowheads="true"/>
          </p:cNvSpPr>
          <p:nvPr>
            <p:ph type="ctrTitle"/>
          </p:nvPr>
        </p:nvSpPr>
        <p:spPr bwMode="auto">
          <a:xfrm>
            <a:off x="1143298" y="3013472"/>
            <a:ext cx="1920383" cy="561975"/>
          </a:xfrm>
          <a:prstGeom prst="rect">
            <a:avLst/>
          </a:prstGeom>
          <a:noFill/>
        </p:spPr>
        <p:txBody>
          <a:bodyPr vert="horz" wrap="square" lIns="34290" tIns="17145" rIns="34290" bIns="17145" numCol="1" anchorCtr="false" compatLnSpc="true">
            <a:normAutofit/>
          </a:bodyPr>
          <a:lstStyle/>
          <a:p>
            <a:pPr fontAlgn="base"/>
            <a:r>
              <a:rPr lang="zh-CN" altLang="en-US" dirty="0" smtClean="0">
                <a:sym typeface="Montserrat"/>
              </a:rPr>
              <a:t>感谢聆听</a:t>
            </a:r>
            <a:endParaRPr lang="zh-CN" altLang="en-US" dirty="0" smtClean="0"/>
          </a:p>
        </p:txBody>
      </p:sp>
      <p:sp>
        <p:nvSpPr>
          <p:cNvPr id="35842" name="副标题 4"/>
          <p:cNvSpPr>
            <a:spLocks noGrp="true" noChangeArrowheads="true"/>
          </p:cNvSpPr>
          <p:nvPr>
            <p:ph type="subTitle" idx="1"/>
          </p:nvPr>
        </p:nvSpPr>
        <p:spPr bwMode="auto">
          <a:xfrm>
            <a:off x="1186171" y="3530204"/>
            <a:ext cx="1920383" cy="427434"/>
          </a:xfrm>
          <a:prstGeom prst="rect">
            <a:avLst/>
          </a:prstGeom>
          <a:noFill/>
          <a:ln>
            <a:miter lim="800000"/>
          </a:ln>
        </p:spPr>
        <p:txBody>
          <a:bodyPr vert="horz" wrap="square" lIns="34290" tIns="17145" rIns="34290" bIns="17145" numCol="1" anchor="t" anchorCtr="false" compatLnSpc="true"/>
          <a:lstStyle/>
          <a:p>
            <a:r>
              <a:rPr lang="en-US" altLang="zh-CN" dirty="0" smtClean="0"/>
              <a:t>T</a:t>
            </a:r>
            <a:r>
              <a:rPr lang="zh-CN" altLang="en-US" smtClean="0"/>
              <a:t>hanks </a:t>
            </a:r>
            <a:r>
              <a:rPr lang="en-US" altLang="zh-CN" dirty="0" smtClean="0"/>
              <a:t>F</a:t>
            </a:r>
            <a:r>
              <a:rPr lang="zh-CN" altLang="en-US" smtClean="0"/>
              <a:t>or </a:t>
            </a:r>
            <a:r>
              <a:rPr lang="en-US" altLang="zh-CN" dirty="0" smtClean="0"/>
              <a:t>L</a:t>
            </a:r>
            <a:r>
              <a:rPr lang="zh-CN" altLang="en-US" smtClean="0"/>
              <a:t>istening</a:t>
            </a:r>
            <a:endParaRPr lang="zh-CN" altLang="en-US" smtClean="0"/>
          </a:p>
        </p:txBody>
      </p:sp>
      <p:pic>
        <p:nvPicPr>
          <p:cNvPr id="35844" name="图片 2" descr="统信软件二维码"/>
          <p:cNvPicPr>
            <a:picLocks noChangeAspect="true" noChangeArrowheads="true"/>
          </p:cNvPicPr>
          <p:nvPr/>
        </p:nvPicPr>
        <p:blipFill>
          <a:blip r:embed="rId1" cstate="print"/>
          <a:srcRect/>
          <a:stretch>
            <a:fillRect/>
          </a:stretch>
        </p:blipFill>
        <p:spPr bwMode="auto">
          <a:xfrm>
            <a:off x="1481523" y="1666280"/>
            <a:ext cx="1243932" cy="1243608"/>
          </a:xfrm>
          <a:prstGeom prst="rect">
            <a:avLst/>
          </a:prstGeom>
          <a:noFill/>
          <a:ln w="9525">
            <a:noFill/>
            <a:miter lim="800000"/>
            <a:headEnd/>
            <a:tailEnd/>
          </a:ln>
        </p:spPr>
      </p:pic>
    </p:spTree>
  </p:cSld>
  <p:clrMapOvr>
    <a:masterClrMapping/>
  </p:clrMapOvr>
  <p:transition spd="slow" advClick="false"/>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p:txBody>
          <a:bodyPr/>
          <a:lstStyle/>
          <a:p>
            <a:pPr>
              <a:lnSpc>
                <a:spcPct val="110000"/>
              </a:lnSpc>
            </a:pPr>
            <a:r>
              <a:rPr lang="zh-CN" altLang="en-US" sz="2000" dirty="0">
                <a:solidFill>
                  <a:schemeClr val="tx1"/>
                </a:solidFill>
                <a:latin typeface="CESI黑体-GB13000" panose="02000500000000000000" charset="-122"/>
                <a:ea typeface="AR PL UMing HK"/>
                <a:cs typeface="CESI黑体-GB13000" panose="02000500000000000000" charset="-122"/>
                <a:sym typeface="+mn-ea"/>
              </a:rPr>
              <a:t>1. linux开机从POST加电自检开始,当自检完成，读取第一个硬盘的分区表，运行里面的bootloader</a:t>
            </a:r>
            <a:endParaRPr lang="zh-CN" altLang="en-US" sz="2000" dirty="0">
              <a:solidFill>
                <a:schemeClr val="tx1"/>
              </a:solidFill>
              <a:latin typeface="CESI黑体-GB13000" panose="02000500000000000000" charset="-122"/>
              <a:ea typeface="AR PL UMing HK"/>
              <a:cs typeface="CESI黑体-GB13000" panose="02000500000000000000" charset="-122"/>
            </a:endParaRPr>
          </a:p>
          <a:p>
            <a:pPr>
              <a:lnSpc>
                <a:spcPct val="110000"/>
              </a:lnSpc>
            </a:pPr>
            <a:r>
              <a:rPr lang="zh-CN" altLang="en-US" sz="2000" dirty="0">
                <a:solidFill>
                  <a:schemeClr val="tx1"/>
                </a:solidFill>
                <a:latin typeface="CESI黑体-GB13000" panose="02000500000000000000" charset="-122"/>
                <a:ea typeface="AR PL UMing HK"/>
                <a:cs typeface="CESI黑体-GB13000" panose="02000500000000000000" charset="-122"/>
                <a:sym typeface="+mn-ea"/>
              </a:rPr>
              <a:t>2. 通过grub传递参数给内核，初始化加载内核过程，内核调用initrd（小型内存文件系统</a:t>
            </a:r>
            <a:r>
              <a:rPr lang="zh-CN" altLang="en-US" sz="2000" dirty="0" smtClean="0">
                <a:solidFill>
                  <a:schemeClr val="tx1"/>
                </a:solidFill>
                <a:latin typeface="CESI黑体-GB13000" panose="02000500000000000000" charset="-122"/>
                <a:ea typeface="AR PL UMing HK"/>
                <a:cs typeface="CESI黑体-GB13000" panose="02000500000000000000" charset="-122"/>
                <a:sym typeface="+mn-ea"/>
              </a:rPr>
              <a:t>，是</a:t>
            </a:r>
            <a:r>
              <a:rPr lang="zh-CN" altLang="en-US" sz="2000" dirty="0">
                <a:solidFill>
                  <a:schemeClr val="tx1"/>
                </a:solidFill>
                <a:latin typeface="CESI黑体-GB13000" panose="02000500000000000000" charset="-122"/>
                <a:ea typeface="AR PL UMing HK"/>
                <a:cs typeface="CESI黑体-GB13000" panose="02000500000000000000" charset="-122"/>
                <a:sym typeface="+mn-ea"/>
              </a:rPr>
              <a:t>一个微型linux），通过initrd，挂载根文件系统加载模块。</a:t>
            </a:r>
            <a:endParaRPr lang="zh-CN" altLang="en-US" sz="2000" dirty="0">
              <a:solidFill>
                <a:schemeClr val="tx1"/>
              </a:solidFill>
              <a:latin typeface="CESI黑体-GB13000" panose="02000500000000000000" charset="-122"/>
              <a:ea typeface="AR PL UMing HK"/>
              <a:cs typeface="CESI黑体-GB13000" panose="02000500000000000000" charset="-122"/>
            </a:endParaRPr>
          </a:p>
          <a:p>
            <a:pPr>
              <a:lnSpc>
                <a:spcPct val="110000"/>
              </a:lnSpc>
            </a:pPr>
            <a:r>
              <a:rPr lang="zh-CN" altLang="en-US" sz="2000" dirty="0">
                <a:solidFill>
                  <a:schemeClr val="tx1"/>
                </a:solidFill>
                <a:latin typeface="CESI黑体-GB13000" panose="02000500000000000000" charset="-122"/>
                <a:ea typeface="AR PL UMing HK"/>
                <a:cs typeface="CESI黑体-GB13000" panose="02000500000000000000" charset="-122"/>
                <a:sym typeface="+mn-ea"/>
              </a:rPr>
              <a:t>3. 当根文件系统被挂载后，就会读取并运行/sbin/init来进行初始化工作。</a:t>
            </a:r>
            <a:endParaRPr lang="zh-CN" altLang="en-US" sz="2000" dirty="0">
              <a:solidFill>
                <a:schemeClr val="tx1"/>
              </a:solidFill>
              <a:latin typeface="CESI黑体-GB13000" panose="02000500000000000000" charset="-122"/>
              <a:ea typeface="AR PL UMing HK"/>
              <a:cs typeface="CESI黑体-GB13000" panose="02000500000000000000" charset="-122"/>
            </a:endParaRPr>
          </a:p>
          <a:p>
            <a:pPr>
              <a:lnSpc>
                <a:spcPct val="110000"/>
              </a:lnSpc>
            </a:pPr>
            <a:r>
              <a:rPr lang="zh-CN" altLang="en-US" sz="2000" dirty="0">
                <a:solidFill>
                  <a:schemeClr val="tx1"/>
                </a:solidFill>
                <a:latin typeface="CESI黑体-GB13000" panose="02000500000000000000" charset="-122"/>
                <a:ea typeface="AR PL UMing HK"/>
                <a:cs typeface="CESI黑体-GB13000" panose="02000500000000000000" charset="-122"/>
                <a:sym typeface="+mn-ea"/>
              </a:rPr>
              <a:t>4. </a:t>
            </a:r>
            <a:r>
              <a:rPr lang="en-US" altLang="zh-CN" sz="2000" dirty="0">
                <a:solidFill>
                  <a:schemeClr val="tx1"/>
                </a:solidFill>
                <a:latin typeface="CESI黑体-GB13000" panose="02000500000000000000" charset="-122"/>
                <a:ea typeface="AR PL UMing HK"/>
                <a:cs typeface="CESI黑体-GB13000" panose="02000500000000000000" charset="-122"/>
                <a:sym typeface="+mn-ea"/>
              </a:rPr>
              <a:t>systemd</a:t>
            </a:r>
            <a:r>
              <a:rPr lang="zh-CN" altLang="en-US" sz="2000" dirty="0">
                <a:solidFill>
                  <a:schemeClr val="tx1"/>
                </a:solidFill>
                <a:latin typeface="CESI黑体-GB13000" panose="02000500000000000000" charset="-122"/>
                <a:ea typeface="AR PL UMing HK"/>
                <a:cs typeface="CESI黑体-GB13000" panose="02000500000000000000" charset="-122"/>
                <a:sym typeface="+mn-ea"/>
              </a:rPr>
              <a:t>接管启动服务按照规定的运行级别启动服务。</a:t>
            </a:r>
            <a:endParaRPr lang="zh-CN" altLang="en-US" sz="2000" dirty="0">
              <a:solidFill>
                <a:schemeClr val="tx1"/>
              </a:solidFill>
              <a:latin typeface="CESI黑体-GB13000" panose="02000500000000000000" charset="-122"/>
              <a:ea typeface="AR PL UMing HK"/>
              <a:cs typeface="CESI黑体-GB13000" panose="02000500000000000000" charset="-122"/>
              <a:sym typeface="+mn-ea"/>
            </a:endParaRPr>
          </a:p>
          <a:p>
            <a:pPr>
              <a:lnSpc>
                <a:spcPct val="110000"/>
              </a:lnSpc>
            </a:pPr>
            <a:r>
              <a:rPr lang="en-US" altLang="zh-CN" sz="2000" dirty="0">
                <a:solidFill>
                  <a:schemeClr val="tx1"/>
                </a:solidFill>
                <a:latin typeface="CESI黑体-GB13000" panose="02000500000000000000" charset="-122"/>
                <a:ea typeface="AR PL UMing HK"/>
                <a:cs typeface="CESI黑体-GB13000" panose="02000500000000000000" charset="-122"/>
                <a:sym typeface="+mn-ea"/>
              </a:rPr>
              <a:t>5. </a:t>
            </a:r>
            <a:r>
              <a:rPr lang="zh-CN" altLang="en-US" sz="2000" dirty="0">
                <a:solidFill>
                  <a:schemeClr val="tx1"/>
                </a:solidFill>
                <a:latin typeface="CESI黑体-GB13000" panose="02000500000000000000" charset="-122"/>
                <a:ea typeface="AR PL UMing HK"/>
                <a:cs typeface="CESI黑体-GB13000" panose="02000500000000000000" charset="-122"/>
                <a:sym typeface="+mn-ea"/>
              </a:rPr>
              <a:t>启动</a:t>
            </a:r>
            <a:r>
              <a:rPr lang="en-US" altLang="zh-CN" sz="2000" dirty="0">
                <a:solidFill>
                  <a:schemeClr val="tx1"/>
                </a:solidFill>
                <a:latin typeface="CESI黑体-GB13000" panose="02000500000000000000" charset="-122"/>
                <a:ea typeface="AR PL UMing HK"/>
                <a:cs typeface="CESI黑体-GB13000" panose="02000500000000000000" charset="-122"/>
                <a:sym typeface="+mn-ea"/>
              </a:rPr>
              <a:t>display-manager  lightdm</a:t>
            </a:r>
            <a:endParaRPr lang="zh-CN" altLang="en-US" sz="2000" dirty="0">
              <a:solidFill>
                <a:schemeClr val="tx1"/>
              </a:solidFill>
              <a:latin typeface="CESI黑体-GB13000" panose="02000500000000000000" charset="-122"/>
              <a:ea typeface="AR PL UMing HK"/>
              <a:cs typeface="CESI黑体-GB13000" panose="02000500000000000000" charset="-122"/>
            </a:endParaRPr>
          </a:p>
          <a:p>
            <a:pPr>
              <a:lnSpc>
                <a:spcPct val="110000"/>
              </a:lnSpc>
            </a:pPr>
            <a:r>
              <a:rPr lang="zh-CN" altLang="en-US" sz="2000" dirty="0">
                <a:solidFill>
                  <a:schemeClr val="tx1"/>
                </a:solidFill>
                <a:latin typeface="CESI黑体-GB13000" panose="02000500000000000000" charset="-122"/>
                <a:ea typeface="AR PL UMing HK"/>
                <a:cs typeface="CESI黑体-GB13000" panose="02000500000000000000" charset="-122"/>
                <a:sym typeface="+mn-ea"/>
              </a:rPr>
              <a:t>6. 出现熟悉的Login登录界面</a:t>
            </a:r>
            <a:endParaRPr lang="zh-CN" altLang="en-US" sz="2000" dirty="0">
              <a:solidFill>
                <a:schemeClr val="tx1"/>
              </a:solidFill>
              <a:latin typeface="CESI黑体-GB13000" panose="02000500000000000000" charset="-122"/>
              <a:ea typeface="AR PL UMing HK"/>
              <a:cs typeface="CESI黑体-GB13000" panose="02000500000000000000" charset="-122"/>
            </a:endParaRPr>
          </a:p>
          <a:p>
            <a:pPr>
              <a:buNone/>
            </a:pPr>
            <a:endParaRPr lang="zh-CN" altLang="en-US" sz="2000" dirty="0">
              <a:solidFill>
                <a:schemeClr val="tx1"/>
              </a:solidFill>
              <a:latin typeface="CESI黑体-GB13000" panose="02000500000000000000" charset="-122"/>
              <a:ea typeface="AR PL UMing HK"/>
              <a:cs typeface="CESI黑体-GB13000" panose="02000500000000000000" charset="-122"/>
            </a:endParaRPr>
          </a:p>
        </p:txBody>
      </p:sp>
      <p:sp>
        <p:nvSpPr>
          <p:cNvPr id="2" name="标题 1"/>
          <p:cNvSpPr>
            <a:spLocks noGrp="true"/>
          </p:cNvSpPr>
          <p:nvPr>
            <p:ph type="title"/>
          </p:nvPr>
        </p:nvSpPr>
        <p:spPr/>
        <p:txBody>
          <a:bodyPr/>
          <a:p>
            <a:r>
              <a:rPr lang="zh-CN" altLang="en-US"/>
              <a:t>总览</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true"/>
          </p:cNvSpPr>
          <p:nvPr>
            <p:ph type="title" orient="vert"/>
          </p:nvPr>
        </p:nvSpPr>
        <p:spPr/>
        <p:txBody>
          <a:bodyPr>
            <a:normAutofit fontScale="90000"/>
          </a:bodyPr>
          <a:lstStyle/>
          <a:p>
            <a:r>
              <a:rPr lang="zh-CN" altLang="en-US" dirty="0" smtClean="0"/>
              <a:t>目    录</a:t>
            </a:r>
            <a:endParaRPr lang="zh-CN" altLang="en-US" dirty="0"/>
          </a:p>
        </p:txBody>
      </p:sp>
      <p:sp>
        <p:nvSpPr>
          <p:cNvPr id="3" name="矩形 2"/>
          <p:cNvSpPr/>
          <p:nvPr/>
        </p:nvSpPr>
        <p:spPr>
          <a:xfrm>
            <a:off x="4067810" y="1203325"/>
            <a:ext cx="2878455" cy="398780"/>
          </a:xfrm>
          <a:prstGeom prst="rect">
            <a:avLst/>
          </a:prstGeom>
        </p:spPr>
        <p:txBody>
          <a:bodyPr wrap="square">
            <a:spAutoFit/>
          </a:bodyPr>
          <a:lstStyle/>
          <a:p>
            <a:r>
              <a:rPr lang="en-US" altLang="zh-CN" sz="2000" dirty="0" smtClean="0">
                <a:solidFill>
                  <a:srgbClr val="0070C0"/>
                </a:solidFill>
                <a:latin typeface="Noto Mono" panose="020B0609030804020204" charset="0"/>
              </a:rPr>
              <a:t>01.  </a:t>
            </a:r>
            <a:r>
              <a:rPr lang="zh-CN" altLang="en-US" sz="2000" dirty="0" smtClean="0">
                <a:solidFill>
                  <a:srgbClr val="0070C0"/>
                </a:solidFill>
                <a:latin typeface="Noto Mono" panose="020B0609030804020204" charset="0"/>
              </a:rPr>
              <a:t>主机上电</a:t>
            </a:r>
            <a:endParaRPr lang="zh-CN" altLang="en-US" sz="2000" dirty="0" smtClean="0">
              <a:solidFill>
                <a:srgbClr val="0070C0"/>
              </a:solidFill>
              <a:latin typeface="Noto Mono" panose="020B0609030804020204" charset="0"/>
            </a:endParaRPr>
          </a:p>
        </p:txBody>
      </p:sp>
      <p:sp>
        <p:nvSpPr>
          <p:cNvPr id="4" name="矩形 3"/>
          <p:cNvSpPr/>
          <p:nvPr/>
        </p:nvSpPr>
        <p:spPr>
          <a:xfrm>
            <a:off x="4067944" y="1779662"/>
            <a:ext cx="3024336" cy="398780"/>
          </a:xfrm>
          <a:prstGeom prst="rect">
            <a:avLst/>
          </a:prstGeom>
        </p:spPr>
        <p:txBody>
          <a:bodyPr wrap="square">
            <a:spAutoFit/>
          </a:bodyPr>
          <a:lstStyle/>
          <a:p>
            <a:r>
              <a:rPr lang="en-US" altLang="zh-CN" sz="2000" dirty="0" smtClean="0">
                <a:solidFill>
                  <a:srgbClr val="0070C0"/>
                </a:solidFill>
                <a:latin typeface="Noto Mono" panose="020B0609030804020204" charset="0"/>
              </a:rPr>
              <a:t>02.  </a:t>
            </a:r>
            <a:r>
              <a:rPr lang="zh-CN" altLang="en-US" sz="2000" dirty="0" smtClean="0">
                <a:solidFill>
                  <a:srgbClr val="0070C0"/>
                </a:solidFill>
                <a:latin typeface="Noto Mono" panose="020B0609030804020204" charset="0"/>
              </a:rPr>
              <a:t>硬件启动</a:t>
            </a:r>
            <a:endParaRPr lang="zh-CN" altLang="en-US" sz="2000" dirty="0" smtClean="0">
              <a:solidFill>
                <a:srgbClr val="0070C0"/>
              </a:solidFill>
              <a:latin typeface="Noto Mono" panose="020B0609030804020204" charset="0"/>
            </a:endParaRPr>
          </a:p>
        </p:txBody>
      </p:sp>
      <p:sp>
        <p:nvSpPr>
          <p:cNvPr id="5" name="矩形 4"/>
          <p:cNvSpPr/>
          <p:nvPr/>
        </p:nvSpPr>
        <p:spPr>
          <a:xfrm>
            <a:off x="4067810" y="2355850"/>
            <a:ext cx="4248606" cy="398780"/>
          </a:xfrm>
          <a:prstGeom prst="rect">
            <a:avLst/>
          </a:prstGeom>
        </p:spPr>
        <p:txBody>
          <a:bodyPr wrap="square">
            <a:spAutoFit/>
          </a:bodyPr>
          <a:lstStyle/>
          <a:p>
            <a:r>
              <a:rPr lang="en-US" altLang="zh-CN" sz="2000" dirty="0" smtClean="0">
                <a:solidFill>
                  <a:srgbClr val="0070C0"/>
                </a:solidFill>
                <a:latin typeface="Noto Mono" panose="020B0609030804020204" charset="0"/>
              </a:rPr>
              <a:t>03.  </a:t>
            </a:r>
            <a:r>
              <a:rPr lang="zh-CN" altLang="en-US" sz="2000" dirty="0" smtClean="0">
                <a:solidFill>
                  <a:srgbClr val="0070C0"/>
                </a:solidFill>
                <a:latin typeface="Noto Mono" panose="020B0609030804020204" charset="0"/>
              </a:rPr>
              <a:t>硬盘启动</a:t>
            </a:r>
            <a:endParaRPr lang="zh-CN" altLang="en-US" sz="2000" dirty="0" smtClean="0">
              <a:solidFill>
                <a:srgbClr val="0070C0"/>
              </a:solidFill>
              <a:latin typeface="Noto Mono" panose="020B0609030804020204" charset="0"/>
            </a:endParaRPr>
          </a:p>
        </p:txBody>
      </p:sp>
      <p:sp>
        <p:nvSpPr>
          <p:cNvPr id="11" name="矩形 10"/>
          <p:cNvSpPr/>
          <p:nvPr/>
        </p:nvSpPr>
        <p:spPr>
          <a:xfrm>
            <a:off x="4067810" y="2960370"/>
            <a:ext cx="4248606" cy="398780"/>
          </a:xfrm>
          <a:prstGeom prst="rect">
            <a:avLst/>
          </a:prstGeom>
        </p:spPr>
        <p:txBody>
          <a:bodyPr wrap="square">
            <a:spAutoFit/>
          </a:bodyPr>
          <a:p>
            <a:r>
              <a:rPr lang="en-US" altLang="zh-CN" sz="2000" dirty="0" smtClean="0">
                <a:solidFill>
                  <a:srgbClr val="0070C0"/>
                </a:solidFill>
                <a:latin typeface="Noto Mono" panose="020B0609030804020204" charset="0"/>
              </a:rPr>
              <a:t>04.  BootLoader-GRUB</a:t>
            </a:r>
            <a:endParaRPr lang="en-US" altLang="zh-CN" sz="2000" dirty="0" smtClean="0">
              <a:solidFill>
                <a:srgbClr val="0070C0"/>
              </a:solidFill>
              <a:latin typeface="Noto Mono" panose="020B0609030804020204" charset="0"/>
            </a:endParaRPr>
          </a:p>
        </p:txBody>
      </p:sp>
      <p:sp>
        <p:nvSpPr>
          <p:cNvPr id="12" name="矩形 11"/>
          <p:cNvSpPr/>
          <p:nvPr/>
        </p:nvSpPr>
        <p:spPr>
          <a:xfrm>
            <a:off x="4067944" y="3543930"/>
            <a:ext cx="3888432" cy="398780"/>
          </a:xfrm>
          <a:prstGeom prst="rect">
            <a:avLst/>
          </a:prstGeom>
        </p:spPr>
        <p:txBody>
          <a:bodyPr wrap="square">
            <a:spAutoFit/>
          </a:bodyPr>
          <a:p>
            <a:r>
              <a:rPr lang="en-US" altLang="zh-CN" sz="2000" dirty="0" smtClean="0">
                <a:solidFill>
                  <a:srgbClr val="0070C0"/>
                </a:solidFill>
                <a:latin typeface="Noto Mono" panose="020B0609030804020204" charset="0"/>
              </a:rPr>
              <a:t>05.  </a:t>
            </a:r>
            <a:r>
              <a:rPr lang="zh-CN" altLang="en-US" sz="2000" dirty="0" smtClean="0">
                <a:solidFill>
                  <a:srgbClr val="0070C0"/>
                </a:solidFill>
                <a:latin typeface="Noto Mono" panose="020B0609030804020204" charset="0"/>
              </a:rPr>
              <a:t>系统启动</a:t>
            </a:r>
            <a:endParaRPr lang="zh-CN" altLang="en-US" sz="2000" dirty="0">
              <a:solidFill>
                <a:srgbClr val="0070C0"/>
              </a:solidFill>
              <a:latin typeface="Noto Mono" panose="020B0609030804020204" charset="0"/>
            </a:endParaRPr>
          </a:p>
        </p:txBody>
      </p:sp>
      <p:sp>
        <p:nvSpPr>
          <p:cNvPr id="13" name="矩形 12"/>
          <p:cNvSpPr/>
          <p:nvPr/>
        </p:nvSpPr>
        <p:spPr>
          <a:xfrm>
            <a:off x="4067810" y="2960370"/>
            <a:ext cx="4248606" cy="398780"/>
          </a:xfrm>
          <a:prstGeom prst="rect">
            <a:avLst/>
          </a:prstGeom>
        </p:spPr>
        <p:txBody>
          <a:bodyPr wrap="square">
            <a:spAutoFit/>
          </a:bodyPr>
          <a:p>
            <a:r>
              <a:rPr lang="en-US" altLang="zh-CN" sz="2000" dirty="0" smtClean="0">
                <a:solidFill>
                  <a:srgbClr val="0070C0"/>
                </a:solidFill>
                <a:latin typeface="Noto Mono" panose="020B0609030804020204" charset="0"/>
              </a:rPr>
              <a:t>04.  BootLoader-GRUB</a:t>
            </a:r>
            <a:endParaRPr lang="en-US" altLang="zh-CN" sz="2000" dirty="0" smtClean="0">
              <a:solidFill>
                <a:srgbClr val="0070C0"/>
              </a:solidFill>
              <a:latin typeface="Noto Mono" panose="020B0609030804020204" charset="0"/>
            </a:endParaRPr>
          </a:p>
        </p:txBody>
      </p:sp>
      <p:sp>
        <p:nvSpPr>
          <p:cNvPr id="14" name="矩形 13"/>
          <p:cNvSpPr/>
          <p:nvPr/>
        </p:nvSpPr>
        <p:spPr>
          <a:xfrm>
            <a:off x="4067944" y="3543930"/>
            <a:ext cx="3888432" cy="398780"/>
          </a:xfrm>
          <a:prstGeom prst="rect">
            <a:avLst/>
          </a:prstGeom>
        </p:spPr>
        <p:txBody>
          <a:bodyPr wrap="square">
            <a:spAutoFit/>
          </a:bodyPr>
          <a:p>
            <a:r>
              <a:rPr lang="en-US" altLang="zh-CN" sz="2000" dirty="0" smtClean="0">
                <a:solidFill>
                  <a:srgbClr val="0070C0"/>
                </a:solidFill>
                <a:latin typeface="Noto Mono" panose="020B0609030804020204" charset="0"/>
              </a:rPr>
              <a:t>05.  </a:t>
            </a:r>
            <a:r>
              <a:rPr lang="zh-CN" altLang="en-US" sz="2000" dirty="0" smtClean="0">
                <a:solidFill>
                  <a:srgbClr val="0070C0"/>
                </a:solidFill>
                <a:latin typeface="Noto Mono" panose="020B0609030804020204" charset="0"/>
              </a:rPr>
              <a:t>系统启动</a:t>
            </a:r>
            <a:endParaRPr lang="zh-CN" altLang="en-US" sz="2000" dirty="0">
              <a:solidFill>
                <a:srgbClr val="0070C0"/>
              </a:solidFill>
              <a:latin typeface="Noto Mono" panose="020B06090308040202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true"/>
          </p:cNvSpPr>
          <p:nvPr>
            <p:ph type="ctrTitle"/>
          </p:nvPr>
        </p:nvSpPr>
        <p:spPr>
          <a:xfrm>
            <a:off x="1143000" y="1128115"/>
            <a:ext cx="6858000" cy="2427622"/>
          </a:xfrm>
        </p:spPr>
        <p:txBody>
          <a:bodyPr>
            <a:normAutofit/>
          </a:bodyPr>
          <a:lstStyle/>
          <a:p>
            <a:r>
              <a:rPr lang="zh-CN" altLang="en-US" b="1" dirty="0" smtClean="0">
                <a:latin typeface="+mn-ea"/>
              </a:rPr>
              <a:t>硬件启动</a:t>
            </a:r>
            <a:br>
              <a:rPr lang="en-US" altLang="zh-CN" b="1" dirty="0" smtClean="0">
                <a:latin typeface="+mn-ea"/>
              </a:rPr>
            </a:br>
            <a:br>
              <a:rPr lang="en-US" altLang="zh-CN" b="1" dirty="0" smtClean="0">
                <a:latin typeface="+mn-ea"/>
              </a:rPr>
            </a:br>
            <a:endParaRPr lang="zh-CN" altLang="en-US" dirty="0"/>
          </a:p>
        </p:txBody>
      </p:sp>
      <p:sp>
        <p:nvSpPr>
          <p:cNvPr id="7" name="副标题 6"/>
          <p:cNvSpPr>
            <a:spLocks noGrp="true"/>
          </p:cNvSpPr>
          <p:nvPr>
            <p:ph type="subTitle" idx="1"/>
          </p:nvPr>
        </p:nvSpPr>
        <p:spPr/>
        <p:txBody>
          <a:bodyPr/>
          <a:lstStyle/>
          <a:p>
            <a:r>
              <a:rPr lang="en-US" altLang="zh-CN"/>
              <a:t>      </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true"/>
          </p:cNvSpPr>
          <p:nvPr>
            <p:ph type="title"/>
          </p:nvPr>
        </p:nvSpPr>
        <p:spPr/>
        <p:txBody>
          <a:bodyPr/>
          <a:p>
            <a:r>
              <a:rPr lang="zh-CN" altLang="en-US"/>
              <a:t>开机上电</a:t>
            </a:r>
            <a:endParaRPr lang="zh-CN" altLang="en-US"/>
          </a:p>
        </p:txBody>
      </p:sp>
      <p:pic>
        <p:nvPicPr>
          <p:cNvPr id="4" name="图片 3" descr="src=http___dpic.tiankong.com_an_xc_QJ8616409570.jpg&amp;refer=http___dpic.tiankong"/>
          <p:cNvPicPr>
            <a:picLocks noChangeAspect="true"/>
          </p:cNvPicPr>
          <p:nvPr/>
        </p:nvPicPr>
        <p:blipFill>
          <a:blip r:embed="rId1"/>
          <a:stretch>
            <a:fillRect/>
          </a:stretch>
        </p:blipFill>
        <p:spPr>
          <a:xfrm>
            <a:off x="2906395" y="1010920"/>
            <a:ext cx="3121025" cy="3121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92320" y="915670"/>
            <a:ext cx="3923030" cy="3430270"/>
          </a:xfrm>
        </p:spPr>
        <p:txBody>
          <a:bodyPr>
            <a:normAutofit lnSpcReduction="10000"/>
          </a:bodyPr>
          <a:lstStyle/>
          <a:p>
            <a:pPr>
              <a:lnSpc>
                <a:spcPct val="120000"/>
              </a:lnSpc>
              <a:buNone/>
            </a:pPr>
            <a:r>
              <a:rPr lang="zh-CN" altLang="en-US" sz="1600" b="1" dirty="0"/>
              <a:t>BIOS</a:t>
            </a:r>
            <a:endParaRPr lang="zh-CN" altLang="en-US" sz="1100" dirty="0"/>
          </a:p>
          <a:p>
            <a:pPr>
              <a:lnSpc>
                <a:spcPct val="120000"/>
              </a:lnSpc>
              <a:buNone/>
            </a:pPr>
            <a:r>
              <a:rPr lang="zh-CN" altLang="en-US" sz="1200" dirty="0"/>
              <a:t>即"只读内存"（read-only memory，缩写为ROM），开机程序被刷入ROM芯片，计算机通电后，第一件事就是读取它。</a:t>
            </a:r>
            <a:endParaRPr lang="zh-CN" altLang="en-US" sz="1200" dirty="0"/>
          </a:p>
          <a:p>
            <a:pPr>
              <a:lnSpc>
                <a:spcPct val="120000"/>
              </a:lnSpc>
              <a:buNone/>
            </a:pPr>
            <a:r>
              <a:rPr lang="zh-CN" altLang="en-US" sz="1200" dirty="0"/>
              <a:t>这块芯片里的程序叫做"基本输入输出系统"（Basic Input/Output System），简称为BIOS。</a:t>
            </a:r>
            <a:endParaRPr lang="zh-CN" altLang="en-US" sz="1600" b="1" dirty="0"/>
          </a:p>
          <a:p>
            <a:pPr>
              <a:lnSpc>
                <a:spcPct val="120000"/>
              </a:lnSpc>
              <a:buNone/>
            </a:pPr>
            <a:endParaRPr lang="zh-CN" altLang="en-US" sz="1600" b="1" dirty="0"/>
          </a:p>
          <a:p>
            <a:pPr>
              <a:lnSpc>
                <a:spcPct val="120000"/>
              </a:lnSpc>
              <a:buNone/>
            </a:pPr>
            <a:r>
              <a:rPr lang="zh-CN" altLang="en-US" sz="1600" b="1" dirty="0"/>
              <a:t>硬件自检</a:t>
            </a:r>
            <a:endParaRPr lang="zh-CN" altLang="en-US" sz="1100" dirty="0"/>
          </a:p>
          <a:p>
            <a:pPr>
              <a:lnSpc>
                <a:spcPct val="120000"/>
              </a:lnSpc>
              <a:buNone/>
            </a:pPr>
            <a:r>
              <a:rPr lang="zh-CN" altLang="en-US" sz="1200" dirty="0"/>
              <a:t>BIOS程序首先检查，计算机硬件能否满足运行的基本条件，这叫做"硬件自检"（Power-On Self-Test），缩写为POST。</a:t>
            </a:r>
            <a:endParaRPr lang="zh-CN" altLang="en-US" sz="1200" dirty="0"/>
          </a:p>
          <a:p>
            <a:pPr>
              <a:lnSpc>
                <a:spcPct val="120000"/>
              </a:lnSpc>
              <a:buNone/>
            </a:pPr>
            <a:r>
              <a:rPr lang="zh-CN" altLang="en-US" sz="1200" dirty="0"/>
              <a:t>这个过程还包含了一个比较重要的工作即探测（Probe），尤其是X86平台，需要对主板上存在的内存，PCIe设备，usb设备等进行探测枚举。</a:t>
            </a:r>
            <a:endParaRPr lang="zh-CN" altLang="en-US" sz="1200" dirty="0"/>
          </a:p>
        </p:txBody>
      </p:sp>
      <p:sp>
        <p:nvSpPr>
          <p:cNvPr id="3" name="标题 2"/>
          <p:cNvSpPr>
            <a:spLocks noGrp="true"/>
          </p:cNvSpPr>
          <p:nvPr>
            <p:ph type="title"/>
          </p:nvPr>
        </p:nvSpPr>
        <p:spPr/>
        <p:txBody>
          <a:bodyPr>
            <a:normAutofit/>
          </a:bodyPr>
          <a:lstStyle/>
          <a:p>
            <a:r>
              <a:rPr lang="zh-CN" altLang="en-US" sz="1800" dirty="0" smtClean="0"/>
              <a:t>硬件阶段：</a:t>
            </a:r>
            <a:r>
              <a:rPr lang="en-US" altLang="zh-CN" sz="1800" dirty="0" smtClean="0"/>
              <a:t>BIOS</a:t>
            </a:r>
            <a:endParaRPr lang="en-US" altLang="zh-CN" sz="1800" dirty="0" smtClean="0"/>
          </a:p>
        </p:txBody>
      </p:sp>
      <p:pic>
        <p:nvPicPr>
          <p:cNvPr id="2" name="图片 1" descr="download"/>
          <p:cNvPicPr>
            <a:picLocks noChangeAspect="true"/>
          </p:cNvPicPr>
          <p:nvPr/>
        </p:nvPicPr>
        <p:blipFill>
          <a:blip r:embed="rId1"/>
          <a:stretch>
            <a:fillRect/>
          </a:stretch>
        </p:blipFill>
        <p:spPr>
          <a:xfrm>
            <a:off x="485775" y="1292860"/>
            <a:ext cx="3491865" cy="2324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4592320" y="915670"/>
            <a:ext cx="3923030" cy="3430270"/>
          </a:xfrm>
        </p:spPr>
        <p:txBody>
          <a:bodyPr>
            <a:normAutofit lnSpcReduction="20000"/>
          </a:bodyPr>
          <a:lstStyle/>
          <a:p>
            <a:pPr>
              <a:lnSpc>
                <a:spcPct val="120000"/>
              </a:lnSpc>
              <a:buNone/>
            </a:pPr>
            <a:endParaRPr lang="zh-CN" altLang="en-US" sz="1600" b="1" dirty="0"/>
          </a:p>
          <a:p>
            <a:pPr>
              <a:lnSpc>
                <a:spcPct val="120000"/>
              </a:lnSpc>
              <a:buNone/>
            </a:pPr>
            <a:endParaRPr lang="zh-CN" altLang="en-US" sz="1600" b="1" dirty="0"/>
          </a:p>
          <a:p>
            <a:pPr>
              <a:lnSpc>
                <a:spcPct val="120000"/>
              </a:lnSpc>
              <a:buNone/>
            </a:pPr>
            <a:endParaRPr lang="zh-CN" altLang="en-US" sz="1600" b="1" dirty="0"/>
          </a:p>
          <a:p>
            <a:pPr>
              <a:lnSpc>
                <a:spcPct val="120000"/>
              </a:lnSpc>
              <a:buNone/>
            </a:pPr>
            <a:r>
              <a:rPr lang="zh-CN" altLang="en-US" sz="1600" b="1" dirty="0"/>
              <a:t>启动顺序</a:t>
            </a:r>
            <a:endParaRPr lang="zh-CN" altLang="en-US" sz="1000" b="1" dirty="0"/>
          </a:p>
          <a:p>
            <a:pPr>
              <a:lnSpc>
                <a:spcPct val="120000"/>
              </a:lnSpc>
              <a:buNone/>
            </a:pPr>
            <a:endParaRPr lang="zh-CN" altLang="en-US" sz="1000" b="1" dirty="0"/>
          </a:p>
          <a:p>
            <a:pPr>
              <a:lnSpc>
                <a:spcPct val="120000"/>
              </a:lnSpc>
              <a:buNone/>
            </a:pPr>
            <a:r>
              <a:rPr lang="zh-CN" altLang="en-US" sz="1200" dirty="0"/>
              <a:t>硬件自检完成后，BIOS把控制权转交给下一阶段的启动程序。</a:t>
            </a:r>
            <a:endParaRPr lang="zh-CN" altLang="en-US" sz="1200" dirty="0"/>
          </a:p>
          <a:p>
            <a:pPr>
              <a:lnSpc>
                <a:spcPct val="120000"/>
              </a:lnSpc>
              <a:buNone/>
            </a:pPr>
            <a:endParaRPr lang="zh-CN" altLang="en-US" sz="1200" dirty="0"/>
          </a:p>
          <a:p>
            <a:pPr>
              <a:lnSpc>
                <a:spcPct val="120000"/>
              </a:lnSpc>
              <a:buNone/>
            </a:pPr>
            <a:r>
              <a:rPr lang="zh-CN" altLang="en-US" sz="1200" dirty="0"/>
              <a:t>这时，BIOS需要知道，"下一阶段的启动程序"具体存放在哪一个设备。也就是说，BIOS需要有一个外部储存设备的排序，排在前面的设备就是优先转交控制权的设备。这种排序叫做"启动顺序"（Boot Sequence）。</a:t>
            </a:r>
            <a:endParaRPr lang="zh-CN" altLang="en-US" sz="1200" dirty="0"/>
          </a:p>
          <a:p>
            <a:pPr>
              <a:lnSpc>
                <a:spcPct val="120000"/>
              </a:lnSpc>
              <a:buNone/>
            </a:pPr>
            <a:endParaRPr lang="zh-CN" altLang="en-US" sz="1200" dirty="0"/>
          </a:p>
          <a:p>
            <a:pPr>
              <a:lnSpc>
                <a:spcPct val="120000"/>
              </a:lnSpc>
              <a:buNone/>
            </a:pPr>
            <a:r>
              <a:rPr lang="zh-CN" altLang="en-US" sz="1200" dirty="0"/>
              <a:t>例如: U盘启动，PXE启动，多系统引导启动等...</a:t>
            </a:r>
            <a:endParaRPr lang="zh-CN" altLang="en-US" sz="1200" dirty="0"/>
          </a:p>
        </p:txBody>
      </p:sp>
      <p:sp>
        <p:nvSpPr>
          <p:cNvPr id="3" name="标题 2"/>
          <p:cNvSpPr>
            <a:spLocks noGrp="true"/>
          </p:cNvSpPr>
          <p:nvPr>
            <p:ph type="title"/>
          </p:nvPr>
        </p:nvSpPr>
        <p:spPr/>
        <p:txBody>
          <a:bodyPr>
            <a:normAutofit/>
          </a:bodyPr>
          <a:lstStyle/>
          <a:p>
            <a:r>
              <a:rPr lang="zh-CN" altLang="en-US" sz="1800" dirty="0" smtClean="0"/>
              <a:t>硬件阶段：</a:t>
            </a:r>
            <a:r>
              <a:rPr lang="en-US" altLang="zh-CN" sz="1800" dirty="0" smtClean="0"/>
              <a:t>BIOS</a:t>
            </a:r>
            <a:endParaRPr lang="en-US" altLang="zh-CN" sz="1800" dirty="0" smtClean="0"/>
          </a:p>
        </p:txBody>
      </p:sp>
      <p:pic>
        <p:nvPicPr>
          <p:cNvPr id="6" name="图片 5" descr="download-2"/>
          <p:cNvPicPr>
            <a:picLocks noChangeAspect="true"/>
          </p:cNvPicPr>
          <p:nvPr/>
        </p:nvPicPr>
        <p:blipFill>
          <a:blip r:embed="rId1"/>
          <a:stretch>
            <a:fillRect/>
          </a:stretch>
        </p:blipFill>
        <p:spPr>
          <a:xfrm>
            <a:off x="485775" y="1194435"/>
            <a:ext cx="3833495" cy="28727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true"/>
          </p:cNvSpPr>
          <p:nvPr>
            <p:ph idx="1"/>
          </p:nvPr>
        </p:nvSpPr>
        <p:spPr>
          <a:xfrm>
            <a:off x="5046980" y="856615"/>
            <a:ext cx="3923030" cy="3430270"/>
          </a:xfrm>
        </p:spPr>
        <p:txBody>
          <a:bodyPr>
            <a:normAutofit/>
          </a:bodyPr>
          <a:lstStyle/>
          <a:p>
            <a:pPr>
              <a:lnSpc>
                <a:spcPct val="120000"/>
              </a:lnSpc>
              <a:buNone/>
            </a:pPr>
            <a:r>
              <a:rPr lang="en-US" altLang="zh-CN" sz="1600" b="1" dirty="0"/>
              <a:t>MBR-</a:t>
            </a:r>
            <a:r>
              <a:rPr lang="zh-CN" altLang="en-US" sz="1600" b="1" dirty="0"/>
              <a:t>主引导记录</a:t>
            </a:r>
            <a:endParaRPr lang="zh-CN" altLang="en-US" sz="1600" b="1" dirty="0"/>
          </a:p>
          <a:p>
            <a:pPr>
              <a:lnSpc>
                <a:spcPct val="120000"/>
              </a:lnSpc>
              <a:buNone/>
            </a:pPr>
            <a:endParaRPr lang="zh-CN" altLang="en-US" sz="1600" b="1" dirty="0"/>
          </a:p>
          <a:p>
            <a:pPr>
              <a:lnSpc>
                <a:spcPct val="120000"/>
              </a:lnSpc>
              <a:buNone/>
            </a:pPr>
            <a:r>
              <a:rPr lang="zh-CN" altLang="en-US" sz="1200" dirty="0"/>
              <a:t>BIOS按照"启动顺序"，把控制权转交给排在第一位的储存设备。</a:t>
            </a:r>
            <a:endParaRPr lang="zh-CN" altLang="en-US" sz="1200" dirty="0"/>
          </a:p>
          <a:p>
            <a:pPr>
              <a:lnSpc>
                <a:spcPct val="120000"/>
              </a:lnSpc>
              <a:buNone/>
            </a:pPr>
            <a:endParaRPr lang="zh-CN" altLang="en-US" sz="1200" dirty="0"/>
          </a:p>
          <a:p>
            <a:pPr>
              <a:lnSpc>
                <a:spcPct val="120000"/>
              </a:lnSpc>
              <a:buNone/>
            </a:pPr>
            <a:r>
              <a:rPr lang="zh-CN" altLang="en-US" sz="1200" dirty="0"/>
              <a:t>这时，计算机读取该设备的第一个扇区，也就是读取最前面的512个字节。如果这512个字节的最后两个字节是0x55和0xAA，表明这个设备可以用于启动；如果不是，表明设备不能用于启动，控制权于是被转交给"启动顺序"中的下一个设备。</a:t>
            </a:r>
            <a:endParaRPr lang="zh-CN" altLang="en-US" sz="1200" dirty="0"/>
          </a:p>
          <a:p>
            <a:pPr>
              <a:lnSpc>
                <a:spcPct val="120000"/>
              </a:lnSpc>
              <a:buNone/>
            </a:pPr>
            <a:endParaRPr lang="zh-CN" altLang="en-US" sz="1200" dirty="0"/>
          </a:p>
          <a:p>
            <a:pPr>
              <a:lnSpc>
                <a:spcPct val="120000"/>
              </a:lnSpc>
              <a:buNone/>
            </a:pPr>
            <a:r>
              <a:rPr lang="zh-CN" altLang="en-US" sz="1200" dirty="0"/>
              <a:t>这最前面的512个字节，就叫做"主引导记录"（Master boot record，缩写为MBR）。</a:t>
            </a:r>
            <a:endParaRPr lang="zh-CN" altLang="en-US" sz="1200" dirty="0"/>
          </a:p>
        </p:txBody>
      </p:sp>
      <p:sp>
        <p:nvSpPr>
          <p:cNvPr id="3" name="标题 2"/>
          <p:cNvSpPr>
            <a:spLocks noGrp="true"/>
          </p:cNvSpPr>
          <p:nvPr>
            <p:ph type="title"/>
          </p:nvPr>
        </p:nvSpPr>
        <p:spPr/>
        <p:txBody>
          <a:bodyPr>
            <a:normAutofit/>
          </a:bodyPr>
          <a:lstStyle/>
          <a:p>
            <a:r>
              <a:rPr lang="zh-CN" altLang="en-US" sz="1800" dirty="0" smtClean="0"/>
              <a:t>硬件阶段：</a:t>
            </a:r>
            <a:r>
              <a:rPr lang="en-US" altLang="zh-CN" sz="1800" dirty="0" smtClean="0"/>
              <a:t>MBR</a:t>
            </a:r>
            <a:endParaRPr lang="en-US" altLang="zh-CN" sz="1800" dirty="0" smtClean="0"/>
          </a:p>
        </p:txBody>
      </p:sp>
      <p:pic>
        <p:nvPicPr>
          <p:cNvPr id="2" name="图片 1" descr="7a899e510fb30f24d3579e1bc795d143ac4b03dc"/>
          <p:cNvPicPr>
            <a:picLocks noChangeAspect="true"/>
          </p:cNvPicPr>
          <p:nvPr/>
        </p:nvPicPr>
        <p:blipFill>
          <a:blip r:embed="rId1"/>
          <a:stretch>
            <a:fillRect/>
          </a:stretch>
        </p:blipFill>
        <p:spPr>
          <a:xfrm>
            <a:off x="107950" y="1341755"/>
            <a:ext cx="4838700" cy="2576830"/>
          </a:xfrm>
          <a:prstGeom prst="rect">
            <a:avLst/>
          </a:prstGeom>
        </p:spPr>
      </p:pic>
    </p:spTree>
  </p:cSld>
  <p:clrMapOvr>
    <a:masterClrMapping/>
  </p:clrMapOvr>
</p:sld>
</file>

<file path=ppt/theme/theme1.xml><?xml version="1.0" encoding="utf-8"?>
<a:theme xmlns:a="http://schemas.openxmlformats.org/drawingml/2006/main" name="统信软件PPT-封面">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
        <a:cs typeface=""/>
        <a:font script="Jpan" typeface="ＭＳ ゴシック"/>
        <a:font script="Hang" typeface="굴림"/>
        <a:font script="Hans" typeface="Noto Sans CJK SC"/>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DejaVu Sans"/>
        <a:ea typeface=""/>
        <a:cs typeface=""/>
        <a:font script="Jpan" typeface="ＭＳ Ｐゴシック"/>
        <a:font script="Hang" typeface="굴림"/>
        <a:font script="Hans" typeface="Noto Sans CJK SC"/>
        <a:font script="Hant" typeface="微軟正黑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统信软件PPT-目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oto Sans CJK SC"/>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jaVu Sans"/>
        <a:ea typeface=""/>
        <a:cs typeface=""/>
        <a:font script="Jpan" typeface="ＭＳ Ｐゴシック"/>
        <a:font script="Hang" typeface="맑은 고딕"/>
        <a:font script="Hans" typeface="Noto Sans CJK SC"/>
        <a:font script="Hant" typeface="新細明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统信软件PPT-内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
        <a:cs typeface=""/>
        <a:font script="Jpan" typeface="ＭＳ ゴシック"/>
        <a:font script="Hang" typeface="굴림"/>
        <a:font script="Hans" typeface="Noto Sans CJK SC"/>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DejaVu Sans"/>
        <a:ea typeface=""/>
        <a:cs typeface=""/>
        <a:font script="Jpan" typeface="ＭＳ Ｐゴシック"/>
        <a:font script="Hang" typeface="굴림"/>
        <a:font script="Hans" typeface="Noto Sans CJK SC"/>
        <a:font script="Hant" typeface="微軟正黑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a:solidFill>
          <a:srgbClr val="0051A4"/>
        </a:solidFill>
        <a:ln w="101600">
          <a:solidFill>
            <a:srgbClr val="FF9F07"/>
          </a:solidFill>
        </a:ln>
      </a:spPr>
      <a:bodyPr rtlCol="0" anchor="ctr"/>
      <a:lstStyle>
        <a:defPPr algn="ctr">
          <a:defRPr lang="zh-CN" altLang="en-US" sz="3000">
            <a:latin typeface="+mn-ea"/>
          </a:defRPr>
        </a:defPPr>
      </a:lstStyle>
      <a:style>
        <a:lnRef idx="2">
          <a:schemeClr val="accent4">
            <a:shade val="50000"/>
          </a:schemeClr>
        </a:lnRef>
        <a:fillRef idx="1">
          <a:schemeClr val="accent4"/>
        </a:fillRef>
        <a:effectRef idx="0">
          <a:schemeClr val="accent4"/>
        </a:effectRef>
        <a:fontRef idx="minor">
          <a:schemeClr val="lt1"/>
        </a:fontRef>
      </a:style>
    </a:spDef>
    <a:lnDef>
      <a:spPr>
        <a:ln>
          <a:solidFill>
            <a:srgbClr val="0051A4"/>
          </a:solidFill>
        </a:ln>
      </a:spPr>
      <a:bodyPr/>
      <a:lstStyle/>
      <a:style>
        <a:lnRef idx="1">
          <a:schemeClr val="accent1"/>
        </a:lnRef>
        <a:fillRef idx="0">
          <a:schemeClr val="accent1"/>
        </a:fillRef>
        <a:effectRef idx="0">
          <a:schemeClr val="accent1"/>
        </a:effectRef>
        <a:fontRef idx="minor">
          <a:schemeClr val="tx1"/>
        </a:fontRef>
      </a:style>
    </a:lnDef>
    <a:txDef>
      <a:spPr>
        <a:noFill/>
        <a:ln w="9525">
          <a:noFill/>
        </a:ln>
      </a:spPr>
      <a:bodyPr wrap="square" anchor="t" anchorCtr="false">
        <a:spAutoFit/>
      </a:bodyPr>
      <a:lstStyle>
        <a:defPPr>
          <a:defRPr lang="zh-CN" altLang="en-US" sz="4400">
            <a:solidFill>
              <a:srgbClr val="646464"/>
            </a:solidFill>
            <a:latin typeface="Noto Sans CJK SC" panose="020B0500000000000000" charset="-122"/>
            <a:ea typeface="Noto Sans CJK SC" panose="020B0500000000000000" charset="-122"/>
            <a:cs typeface="Noto Sans Mono CJK SC" panose="020B05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统信软件PPT-无lo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
        <a:cs typeface=""/>
        <a:font script="Jpan" typeface="ＭＳ ゴシック"/>
        <a:font script="Hang" typeface="굴림"/>
        <a:font script="Hans" typeface="Noto Sans CJK SC"/>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DejaVu Sans"/>
        <a:ea typeface=""/>
        <a:cs typeface=""/>
        <a:font script="Jpan" typeface="ＭＳ Ｐゴシック"/>
        <a:font script="Hang" typeface="굴림"/>
        <a:font script="Hans" typeface="Noto Sans CJK SC"/>
        <a:font script="Hant" typeface="微軟正黑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统信软件PPT-封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DejaVu Sans"/>
        <a:ea typeface=""/>
        <a:cs typeface=""/>
        <a:font script="Jpan" typeface="ＭＳ ゴシック"/>
        <a:font script="Hang" typeface="굴림"/>
        <a:font script="Hans" typeface="Noto Sans CJK SC"/>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DejaVu Sans"/>
        <a:ea typeface=""/>
        <a:cs typeface=""/>
        <a:font script="Jpan" typeface="ＭＳ Ｐゴシック"/>
        <a:font script="Hang" typeface="굴림"/>
        <a:font script="Hans" typeface="Noto Sans CJK SC"/>
        <a:font script="Hant" typeface="微軟正黑體"/>
        <a:font script="Arab" typeface="DejaVu Sans"/>
        <a:font script="Hebr" typeface="DejaVu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DejaVu Sans"/>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统信软件PPT模板（白色）</Template>
  <TotalTime>0</TotalTime>
  <Words>4071</Words>
  <Application>WPS 演示</Application>
  <PresentationFormat>全屏显示(16:9)</PresentationFormat>
  <Paragraphs>199</Paragraphs>
  <Slides>22</Slides>
  <Notes>2</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22</vt:i4>
      </vt:variant>
    </vt:vector>
  </HeadingPairs>
  <TitlesOfParts>
    <vt:vector size="46" baseType="lpstr">
      <vt:lpstr>Arial</vt:lpstr>
      <vt:lpstr>宋体</vt:lpstr>
      <vt:lpstr>Wingdings</vt:lpstr>
      <vt:lpstr>DejaVu Sans</vt:lpstr>
      <vt:lpstr>Noto Sans CJK SC</vt:lpstr>
      <vt:lpstr>Nimbus Roman No9 L</vt:lpstr>
      <vt:lpstr>Noto Sans Mono CJK SC</vt:lpstr>
      <vt:lpstr>Montserrat</vt:lpstr>
      <vt:lpstr>CESI黑体-GB13000</vt:lpstr>
      <vt:lpstr>AR PL UMing HK</vt:lpstr>
      <vt:lpstr>Quicksand Light</vt:lpstr>
      <vt:lpstr>Noto Mono</vt:lpstr>
      <vt:lpstr>文泉驿微米黑</vt:lpstr>
      <vt:lpstr>微软雅黑</vt:lpstr>
      <vt:lpstr>宋体</vt:lpstr>
      <vt:lpstr>Arial Unicode MS</vt:lpstr>
      <vt:lpstr>Calibri</vt:lpstr>
      <vt:lpstr>AR PL UMing HK</vt:lpstr>
      <vt:lpstr>Montserrat</vt:lpstr>
      <vt:lpstr>统信软件PPT-封面</vt:lpstr>
      <vt:lpstr>统信软件PPT-目录</vt:lpstr>
      <vt:lpstr>统信软件PPT-内文</vt:lpstr>
      <vt:lpstr>统信软件PPT-无logo</vt:lpstr>
      <vt:lpstr>统信软件PPT-封底</vt:lpstr>
      <vt:lpstr>Linux系统启动流程</vt:lpstr>
      <vt:lpstr>PowerPoint 演示文稿</vt:lpstr>
      <vt:lpstr>总览</vt:lpstr>
      <vt:lpstr>目    录</vt:lpstr>
      <vt:lpstr>硬件启动  </vt:lpstr>
      <vt:lpstr>开机上电</vt:lpstr>
      <vt:lpstr>硬件阶段：BIOS</vt:lpstr>
      <vt:lpstr>硬件阶段：BIOS</vt:lpstr>
      <vt:lpstr>硬件阶段：MBR</vt:lpstr>
      <vt:lpstr>硬件阶段：UEFI</vt:lpstr>
      <vt:lpstr>硬件阶段：GPT</vt:lpstr>
      <vt:lpstr>硬件阶段：总结</vt:lpstr>
      <vt:lpstr>硬盘启动  </vt:lpstr>
      <vt:lpstr>硬盘启动：启动管理器</vt:lpstr>
      <vt:lpstr>bootloader ：GRUB</vt:lpstr>
      <vt:lpstr>GRUB</vt:lpstr>
      <vt:lpstr>系统启动：kernel</vt:lpstr>
      <vt:lpstr>硬盘启动：initrd</vt:lpstr>
      <vt:lpstr>硬盘启动：Systemd</vt:lpstr>
      <vt:lpstr>硬盘启动：Systemd</vt:lpstr>
      <vt:lpstr>dde桌面</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uos</cp:lastModifiedBy>
  <cp:revision>717</cp:revision>
  <dcterms:created xsi:type="dcterms:W3CDTF">2021-01-11T23:04:43Z</dcterms:created>
  <dcterms:modified xsi:type="dcterms:W3CDTF">2021-01-11T23:04:43Z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2052-11.1.0.9719</vt:lpwstr>
  </property>
</Properties>
</file>