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6" r:id="rId4"/>
    <p:sldId id="263" r:id="rId5"/>
    <p:sldId id="264" r:id="rId6"/>
    <p:sldId id="267" r:id="rId7"/>
    <p:sldId id="268" r:id="rId8"/>
    <p:sldId id="265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ya kalidindi" initials="vk" lastIdx="6" clrIdx="0">
    <p:extLst>
      <p:ext uri="{19B8F6BF-5375-455C-9EA6-DF929625EA0E}">
        <p15:presenceInfo xmlns:p15="http://schemas.microsoft.com/office/powerpoint/2012/main" userId="S::vka007@latech.edu::00ca6e89-ce17-4e48-9623-2975c66426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DE92-E14C-5044-B0D4-876348C5E36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7043-DB43-EF48-867C-005BBD6FD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9421-7405-5247-916B-81E125BB9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C21AB-D667-6847-A413-9582BE41C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1114-38A6-2C40-A142-09C2C71D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0747-4C7C-4949-A43B-F3D812D7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25D7-8C63-2143-B9BD-6F28D3C6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9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0C9C-2E3C-824A-BF9B-45FFDB7D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FC343-0B27-B640-BC8A-EB148B13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ED78-37BF-D14E-88FA-50F29E4A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BCA1C-44F2-B24B-8ED1-BBB67165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5663A-4F73-6548-BD32-A073548A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3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2E049-6BD3-BF4B-8F78-212ADDE08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9DCC-F097-D741-AA2A-584D4C5A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0DC9-4B55-B746-A554-2CA2A406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50F4-FEE0-164A-AE46-97AA7B59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0F4E-B910-F840-9F19-439C1DED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9FD0-BDA4-0440-9158-2BF23AFF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67B6-BEE2-B744-A9F5-371AEDF0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C75F9-801E-9C49-BFCF-F2C0A553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4D7E-3E6F-AA44-8161-3193088F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9B4F-F27E-3440-8575-173C9A36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74ED-405A-B549-8841-F7681C4D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B1952-6F07-2247-896C-9B98E510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DCB1-4093-1E42-81A1-BB5210B6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DBBE-B7CA-ED48-AECB-64942F5B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1FCB-64A3-F643-A183-53539819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6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4177-1A4C-8D4F-94B0-3941FEEA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74E7-8BEC-0143-8775-2FA28EE63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FDFD3-6225-2845-BA3B-E69E999E8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8E34A-F2C3-1149-961A-F026871F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2D2A-DAEF-9544-A159-DD180239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51F9-22FF-1F40-B5B0-B8BCBC21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2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00D4-4E05-DE4E-830B-6DCFDB67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A6F74-EC42-8147-9B2D-6E6DC54A4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24AE8-D8B1-BA4B-A289-35AECA571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3C325-2723-8040-9EB7-E022BFDC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E3111-79A1-934D-85C3-B4A88F1C9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ACD34-FD24-AD43-9550-D817B263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CE7F9-218A-1B4F-8F0C-30711F46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AF78D-DFA2-544D-93F7-7FB80E7F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1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C69E-DAF1-3E4C-81F8-26429E5F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917C2-9A9F-F14C-BBE5-DE4E86B1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8AB6B-239F-1144-BD48-35E643BF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FE945-D1EF-3040-A217-DAB8A18A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5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19472-11F7-6F4D-B0AF-7862F1B2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FF0AF-9D06-0D4A-8792-8AC3C456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1C156-4CA4-A64D-820D-7633BC4E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6A14-620C-DA44-8CF5-462ABCD0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9871-B4FD-5042-97B9-E8386608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ECB8B-8ACF-B340-AC2C-24FE211B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4967E-F7B9-964B-81EA-C373C79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FAA2D-B0F9-0B46-8A1B-6B11FC3E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13350-0053-8942-9DD8-CEACBB09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7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2713-DD8A-454E-8338-376C0861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B2C08-B66A-664F-99B6-C92B2D5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915AF-ADC8-C94C-BC27-1353FA471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BDA4C-09BC-1E44-B640-841AA99C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B9B25-AFDB-E944-8E75-45A08E6E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79E87-23EF-214D-8ED4-FD6C408D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0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19C8-4660-C047-8FBE-3A4FC02C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F6A2D-D1D9-5E48-B786-FFD940F2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25B7-B42D-4040-8787-DEACCEA2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AC19-B1C8-D74C-9A7C-87D27F6F1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7F1A9-D412-A34D-B989-3DFF9B952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5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0456" y="243765"/>
            <a:ext cx="8361229" cy="542589"/>
          </a:xfrm>
        </p:spPr>
        <p:txBody>
          <a:bodyPr>
            <a:normAutofit/>
          </a:bodyPr>
          <a:lstStyle/>
          <a:p>
            <a:pPr algn="ctr"/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  <a:latin typeface="Avenir Black Oblique" panose="02000503020000020003" pitchFamily="2" charset="0"/>
              </a:rPr>
              <a:t>DATA MINING AND MACHINE LEARNING LABORATORY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616" y="4511327"/>
            <a:ext cx="6831673" cy="10862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Vivya Kalidindi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27 September, 2019.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4164" y="2129425"/>
            <a:ext cx="8272192" cy="216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B3E90-A6B8-9145-8C70-0F90F7368A7E}"/>
              </a:ext>
            </a:extLst>
          </p:cNvPr>
          <p:cNvSpPr txBox="1"/>
          <p:nvPr/>
        </p:nvSpPr>
        <p:spPr>
          <a:xfrm>
            <a:off x="1869222" y="1914525"/>
            <a:ext cx="8272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77"/>
              </a:rPr>
              <a:t>DETECTING CHANGES </a:t>
            </a:r>
          </a:p>
          <a:p>
            <a:pPr algn="ctr"/>
            <a:r>
              <a:rPr lang="en-US" sz="3600" b="1" dirty="0">
                <a:latin typeface="Baskerville Old Face" panose="02020602080505020303" pitchFamily="18" charset="77"/>
              </a:rPr>
              <a:t>IN </a:t>
            </a:r>
          </a:p>
          <a:p>
            <a:pPr algn="ctr"/>
            <a:r>
              <a:rPr lang="en-US" sz="3600" b="1" dirty="0">
                <a:latin typeface="Baskerville Old Face" panose="02020602080505020303" pitchFamily="18" charset="77"/>
              </a:rPr>
              <a:t>DATA STREAMS</a:t>
            </a:r>
          </a:p>
        </p:txBody>
      </p:sp>
    </p:spTree>
    <p:extLst>
      <p:ext uri="{BB962C8B-B14F-4D97-AF65-F5344CB8AC3E}">
        <p14:creationId xmlns:p14="http://schemas.microsoft.com/office/powerpoint/2010/main" val="267032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4F00D-C05C-484B-BEAE-41624CC07AA1}"/>
              </a:ext>
            </a:extLst>
          </p:cNvPr>
          <p:cNvSpPr txBox="1"/>
          <p:nvPr/>
        </p:nvSpPr>
        <p:spPr>
          <a:xfrm>
            <a:off x="3200400" y="2798956"/>
            <a:ext cx="564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617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  <a:p>
            <a:r>
              <a:rPr lang="en-US" dirty="0"/>
              <a:t>Why Spark Streaming?</a:t>
            </a:r>
          </a:p>
          <a:p>
            <a:r>
              <a:rPr lang="en-US" dirty="0"/>
              <a:t>How does it works?</a:t>
            </a:r>
          </a:p>
          <a:p>
            <a:r>
              <a:rPr lang="en-US" dirty="0"/>
              <a:t>Discretized Streams</a:t>
            </a:r>
          </a:p>
          <a:p>
            <a:r>
              <a:rPr lang="en-US" dirty="0" err="1"/>
              <a:t>MLLib</a:t>
            </a:r>
            <a:r>
              <a:rPr lang="en-US" dirty="0"/>
              <a:t> packages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DE76-70F5-254F-9D0A-89C84CBE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CD54-02D1-D045-BB2E-2B893696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For static datasets, it is reasonable to assume that the data was generated by a fixed process, for example, the data is a sample from a static distribution. </a:t>
            </a:r>
          </a:p>
          <a:p>
            <a:pPr algn="just"/>
            <a:r>
              <a:rPr lang="en-IN" dirty="0"/>
              <a:t>But a data stream has necessarily a temporal dimension, and the underlying process that generates the data stream can change over time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IN" b="1" dirty="0"/>
              <a:t>Challenge:</a:t>
            </a:r>
          </a:p>
          <a:p>
            <a:pPr marL="0" indent="0" algn="just">
              <a:buNone/>
            </a:pPr>
            <a:r>
              <a:rPr lang="en-IN" dirty="0"/>
              <a:t>The quantification and detection of such change is one of the fundamental challenges in data stream settings.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0122" y="2038213"/>
            <a:ext cx="10737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Integration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EDB1C-C653-FB49-B972-BFBE49B33266}"/>
              </a:ext>
            </a:extLst>
          </p:cNvPr>
          <p:cNvSpPr txBox="1"/>
          <p:nvPr/>
        </p:nvSpPr>
        <p:spPr>
          <a:xfrm>
            <a:off x="1097279" y="1075950"/>
            <a:ext cx="5421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Avenir Next" panose="020B0503020202020204" pitchFamily="34" charset="0"/>
              </a:rPr>
              <a:t>Why </a:t>
            </a:r>
            <a:r>
              <a:rPr lang="en-US" sz="4000" i="1" dirty="0">
                <a:solidFill>
                  <a:schemeClr val="accent2">
                    <a:lumMod val="75000"/>
                  </a:schemeClr>
                </a:solidFill>
                <a:latin typeface="Avenir Next" panose="020B0503020202020204" pitchFamily="34" charset="0"/>
              </a:rPr>
              <a:t>Spark Streaming</a:t>
            </a:r>
            <a:r>
              <a:rPr lang="en-US" sz="4000" i="1" dirty="0">
                <a:latin typeface="Avenir Next" panose="020B0503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874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82" y="174322"/>
            <a:ext cx="10515600" cy="1325563"/>
          </a:xfrm>
        </p:spPr>
        <p:txBody>
          <a:bodyPr/>
          <a:lstStyle/>
          <a:p>
            <a:r>
              <a:rPr lang="en-US" dirty="0"/>
              <a:t>How does it works?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7C585-21FF-074F-BA75-46BC8FB4415D}"/>
              </a:ext>
            </a:extLst>
          </p:cNvPr>
          <p:cNvSpPr/>
          <p:nvPr/>
        </p:nvSpPr>
        <p:spPr>
          <a:xfrm>
            <a:off x="1282390" y="2743200"/>
            <a:ext cx="1795347" cy="1282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streaming 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DABBC22-AE0A-1747-BA09-14C4311C6BD3}"/>
              </a:ext>
            </a:extLst>
          </p:cNvPr>
          <p:cNvSpPr/>
          <p:nvPr/>
        </p:nvSpPr>
        <p:spPr>
          <a:xfrm>
            <a:off x="3122342" y="3150220"/>
            <a:ext cx="735980" cy="234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DCAADAE-F6E1-2140-AE7F-F6AB7C0CCAE8}"/>
              </a:ext>
            </a:extLst>
          </p:cNvPr>
          <p:cNvSpPr/>
          <p:nvPr/>
        </p:nvSpPr>
        <p:spPr>
          <a:xfrm>
            <a:off x="3902928" y="2347332"/>
            <a:ext cx="3455135" cy="2074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CDA01-D54C-3B46-9691-0364F189BE2E}"/>
              </a:ext>
            </a:extLst>
          </p:cNvPr>
          <p:cNvSpPr/>
          <p:nvPr/>
        </p:nvSpPr>
        <p:spPr>
          <a:xfrm>
            <a:off x="6016782" y="1328859"/>
            <a:ext cx="3369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Spark Streaming Platform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5EE01-6336-7943-8E1E-6E21F83FC15D}"/>
              </a:ext>
            </a:extLst>
          </p:cNvPr>
          <p:cNvSpPr/>
          <p:nvPr/>
        </p:nvSpPr>
        <p:spPr>
          <a:xfrm>
            <a:off x="4103650" y="2827874"/>
            <a:ext cx="181229" cy="8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E9B59-B55A-F341-803D-CB4063EDF384}"/>
              </a:ext>
            </a:extLst>
          </p:cNvPr>
          <p:cNvSpPr/>
          <p:nvPr/>
        </p:nvSpPr>
        <p:spPr>
          <a:xfrm>
            <a:off x="4491162" y="2832409"/>
            <a:ext cx="192350" cy="8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FF9B8-487C-AA46-904D-9DB3AC571477}"/>
              </a:ext>
            </a:extLst>
          </p:cNvPr>
          <p:cNvSpPr/>
          <p:nvPr/>
        </p:nvSpPr>
        <p:spPr>
          <a:xfrm>
            <a:off x="4889795" y="2832409"/>
            <a:ext cx="172859" cy="8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7E404A-7B36-FE42-9BB0-5E07422A2248}"/>
              </a:ext>
            </a:extLst>
          </p:cNvPr>
          <p:cNvSpPr/>
          <p:nvPr/>
        </p:nvSpPr>
        <p:spPr>
          <a:xfrm>
            <a:off x="7472906" y="3150220"/>
            <a:ext cx="691375" cy="297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AE177-0D21-CA47-AF93-EA2F16C3F2F3}"/>
              </a:ext>
            </a:extLst>
          </p:cNvPr>
          <p:cNvSpPr/>
          <p:nvPr/>
        </p:nvSpPr>
        <p:spPr>
          <a:xfrm>
            <a:off x="5263376" y="2832409"/>
            <a:ext cx="167268" cy="8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898-21DC-6E4A-BD79-4F869D69837C}"/>
              </a:ext>
            </a:extLst>
          </p:cNvPr>
          <p:cNvSpPr txBox="1"/>
          <p:nvPr/>
        </p:nvSpPr>
        <p:spPr>
          <a:xfrm>
            <a:off x="4587337" y="2405205"/>
            <a:ext cx="250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Batches of input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E4B96-9FAB-C049-91EB-7A384145F755}"/>
              </a:ext>
            </a:extLst>
          </p:cNvPr>
          <p:cNvSpPr/>
          <p:nvPr/>
        </p:nvSpPr>
        <p:spPr>
          <a:xfrm>
            <a:off x="5631366" y="2832409"/>
            <a:ext cx="206312" cy="8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E45E3A-64E6-164F-AE7A-A433D7ED5D20}"/>
              </a:ext>
            </a:extLst>
          </p:cNvPr>
          <p:cNvSpPr/>
          <p:nvPr/>
        </p:nvSpPr>
        <p:spPr>
          <a:xfrm>
            <a:off x="6016782" y="2832409"/>
            <a:ext cx="206312" cy="8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7DFE0-B983-844B-ACF1-8779CCDDCF67}"/>
              </a:ext>
            </a:extLst>
          </p:cNvPr>
          <p:cNvSpPr/>
          <p:nvPr/>
        </p:nvSpPr>
        <p:spPr>
          <a:xfrm>
            <a:off x="6412319" y="2832408"/>
            <a:ext cx="206312" cy="8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303D7C-7D2A-C841-87ED-CB9DE7778462}"/>
              </a:ext>
            </a:extLst>
          </p:cNvPr>
          <p:cNvSpPr/>
          <p:nvPr/>
        </p:nvSpPr>
        <p:spPr>
          <a:xfrm>
            <a:off x="6842387" y="2827875"/>
            <a:ext cx="206312" cy="8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3DDA19-7AB9-2F4E-99C6-CFCCF8C82C3C}"/>
              </a:ext>
            </a:extLst>
          </p:cNvPr>
          <p:cNvSpPr/>
          <p:nvPr/>
        </p:nvSpPr>
        <p:spPr>
          <a:xfrm>
            <a:off x="8300180" y="2115859"/>
            <a:ext cx="2633285" cy="266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0787C-8501-E642-ACAB-995E3AB7B5AB}"/>
              </a:ext>
            </a:extLst>
          </p:cNvPr>
          <p:cNvSpPr/>
          <p:nvPr/>
        </p:nvSpPr>
        <p:spPr>
          <a:xfrm>
            <a:off x="8565441" y="2111163"/>
            <a:ext cx="2221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Batches of processed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1D2EF2-1CCB-4942-A7A9-F2DB5BD58F79}"/>
              </a:ext>
            </a:extLst>
          </p:cNvPr>
          <p:cNvSpPr/>
          <p:nvPr/>
        </p:nvSpPr>
        <p:spPr>
          <a:xfrm>
            <a:off x="3858322" y="1980428"/>
            <a:ext cx="7281746" cy="3034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C379E-3F38-314B-A77B-C0CBEB97B202}"/>
              </a:ext>
            </a:extLst>
          </p:cNvPr>
          <p:cNvSpPr/>
          <p:nvPr/>
        </p:nvSpPr>
        <p:spPr>
          <a:xfrm>
            <a:off x="8694330" y="3384395"/>
            <a:ext cx="727091" cy="830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Batch time 0 to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D31C08-E286-1044-BBBD-47857FCB1892}"/>
              </a:ext>
            </a:extLst>
          </p:cNvPr>
          <p:cNvSpPr/>
          <p:nvPr/>
        </p:nvSpPr>
        <p:spPr>
          <a:xfrm>
            <a:off x="9803877" y="3384395"/>
            <a:ext cx="726011" cy="830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Batch time 1 to 2</a:t>
            </a:r>
          </a:p>
        </p:txBody>
      </p:sp>
    </p:spTree>
    <p:extLst>
      <p:ext uri="{BB962C8B-B14F-4D97-AF65-F5344CB8AC3E}">
        <p14:creationId xmlns:p14="http://schemas.microsoft.com/office/powerpoint/2010/main" val="2613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46F-D59D-144A-9517-E82E79AE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Streams (DStreams)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7D61-F521-694C-B9FC-60EA7EA0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File Sources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0C2F4-9F9E-CB41-9141-867A83FC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88429"/>
            <a:ext cx="2563423" cy="2563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DA4F3-7874-E144-B0F8-2FC2109E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93" y="2784290"/>
            <a:ext cx="2273017" cy="2273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7AA20-0F8E-E646-8D46-6FC63414C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700" y="2800254"/>
            <a:ext cx="3989070" cy="24338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A272DB-4039-254A-916C-5A8903092ED2}"/>
              </a:ext>
            </a:extLst>
          </p:cNvPr>
          <p:cNvCxnSpPr>
            <a:cxnSpLocks/>
          </p:cNvCxnSpPr>
          <p:nvPr/>
        </p:nvCxnSpPr>
        <p:spPr>
          <a:xfrm flipH="1">
            <a:off x="2657475" y="2343150"/>
            <a:ext cx="3469006" cy="757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B620-11A7-AA46-B595-199992DA1B5E}"/>
              </a:ext>
            </a:extLst>
          </p:cNvPr>
          <p:cNvCxnSpPr>
            <a:cxnSpLocks/>
          </p:cNvCxnSpPr>
          <p:nvPr/>
        </p:nvCxnSpPr>
        <p:spPr>
          <a:xfrm flipH="1" flipV="1">
            <a:off x="6126480" y="2334789"/>
            <a:ext cx="3457575" cy="765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AE6903-F989-5E45-B2A8-EA888CDCE147}"/>
              </a:ext>
            </a:extLst>
          </p:cNvPr>
          <p:cNvCxnSpPr/>
          <p:nvPr/>
        </p:nvCxnSpPr>
        <p:spPr>
          <a:xfrm>
            <a:off x="6126480" y="2334789"/>
            <a:ext cx="0" cy="663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F779DB-4552-9744-BD06-AA895A86B2F7}"/>
              </a:ext>
            </a:extLst>
          </p:cNvPr>
          <p:cNvSpPr txBox="1"/>
          <p:nvPr/>
        </p:nvSpPr>
        <p:spPr>
          <a:xfrm>
            <a:off x="1134953" y="4649903"/>
            <a:ext cx="248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Kafka is used for building real-time data pipelines and streaming apps.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8741F-2F03-A845-877D-433CB46A2811}"/>
              </a:ext>
            </a:extLst>
          </p:cNvPr>
          <p:cNvSpPr txBox="1"/>
          <p:nvPr/>
        </p:nvSpPr>
        <p:spPr>
          <a:xfrm>
            <a:off x="4922148" y="4832906"/>
            <a:ext cx="2408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Flume is used for efficiently collecting, aggregating and moving large amounts of log data.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A7D91-BF57-ED49-862E-A4C91F86CA6C}"/>
              </a:ext>
            </a:extLst>
          </p:cNvPr>
          <p:cNvSpPr txBox="1"/>
          <p:nvPr/>
        </p:nvSpPr>
        <p:spPr>
          <a:xfrm>
            <a:off x="8474927" y="5057307"/>
            <a:ext cx="299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Amazon Kinesis enables to get timely insights and react quickly to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204647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B40-D1CE-7B42-BBA6-E9CAB019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Spark Streaming Ecosystem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8D99781-9215-CC41-B86B-C47FD3F6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58" y="1625848"/>
            <a:ext cx="8196147" cy="46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9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Library (</a:t>
            </a:r>
            <a:r>
              <a:rPr lang="en-US" dirty="0" err="1">
                <a:solidFill>
                  <a:srgbClr val="FF0000"/>
                </a:solidFill>
              </a:rPr>
              <a:t>MLLib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132F9-0C72-7B4C-8E27-8A65BEA46DFF}"/>
              </a:ext>
            </a:extLst>
          </p:cNvPr>
          <p:cNvSpPr txBox="1"/>
          <p:nvPr/>
        </p:nvSpPr>
        <p:spPr>
          <a:xfrm>
            <a:off x="1097280" y="1884555"/>
            <a:ext cx="10912583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Provided  tools such as:</a:t>
            </a:r>
          </a:p>
          <a:p>
            <a:endParaRPr lang="en-I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Baskerville Old Face" panose="02020602080505020303" pitchFamily="18" charset="77"/>
              </a:rPr>
              <a:t>Featurization</a:t>
            </a:r>
            <a:r>
              <a:rPr lang="en-IN" dirty="0"/>
              <a:t>: feature extraction, transformation, dimensionality reduction, and selection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Baskerville Old Face" panose="02020602080505020303" pitchFamily="18" charset="77"/>
              </a:rPr>
              <a:t>ML Algorithms</a:t>
            </a:r>
            <a:r>
              <a:rPr lang="en-IN" dirty="0"/>
              <a:t>: common learning algorithms such as classification, regression, clustering, and collaborative filtering.</a:t>
            </a:r>
          </a:p>
        </p:txBody>
      </p:sp>
    </p:spTree>
    <p:extLst>
      <p:ext uri="{BB962C8B-B14F-4D97-AF65-F5344CB8AC3E}">
        <p14:creationId xmlns:p14="http://schemas.microsoft.com/office/powerpoint/2010/main" val="307575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FCFA-CECE-6C44-ADB6-0172D3B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MLLib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6A95AA-5A9F-6E4A-9F59-C1E689CE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655" y="1943100"/>
            <a:ext cx="2994521" cy="37004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1C8D7B-AEA8-5047-B8DB-931FD6257E7C}"/>
              </a:ext>
            </a:extLst>
          </p:cNvPr>
          <p:cNvSpPr/>
          <p:nvPr/>
        </p:nvSpPr>
        <p:spPr>
          <a:xfrm>
            <a:off x="2171700" y="1943100"/>
            <a:ext cx="2946710" cy="37004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E06F7-427F-4348-91AA-27C45056F2C2}"/>
              </a:ext>
            </a:extLst>
          </p:cNvPr>
          <p:cNvSpPr txBox="1"/>
          <p:nvPr/>
        </p:nvSpPr>
        <p:spPr>
          <a:xfrm>
            <a:off x="2614961" y="2145937"/>
            <a:ext cx="208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E185B-7E0B-5A4B-8AB2-6AEE669A27CA}"/>
              </a:ext>
            </a:extLst>
          </p:cNvPr>
          <p:cNvSpPr txBox="1"/>
          <p:nvPr/>
        </p:nvSpPr>
        <p:spPr>
          <a:xfrm>
            <a:off x="6724185" y="2145937"/>
            <a:ext cx="254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A5A8F-30E2-BA44-A47D-6E350B699F8B}"/>
              </a:ext>
            </a:extLst>
          </p:cNvPr>
          <p:cNvSpPr txBox="1"/>
          <p:nvPr/>
        </p:nvSpPr>
        <p:spPr>
          <a:xfrm>
            <a:off x="2408663" y="2732049"/>
            <a:ext cx="2442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SVM</a:t>
            </a:r>
          </a:p>
          <a:p>
            <a:r>
              <a:rPr lang="en-US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Linear-regression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3AD82-B935-BF48-A6DD-E505845AF96E}"/>
              </a:ext>
            </a:extLst>
          </p:cNvPr>
          <p:cNvSpPr txBox="1"/>
          <p:nvPr/>
        </p:nvSpPr>
        <p:spPr>
          <a:xfrm>
            <a:off x="6724185" y="2732049"/>
            <a:ext cx="2308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 Mixture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DBSCAN ***</a:t>
            </a:r>
          </a:p>
        </p:txBody>
      </p:sp>
    </p:spTree>
    <p:extLst>
      <p:ext uri="{BB962C8B-B14F-4D97-AF65-F5344CB8AC3E}">
        <p14:creationId xmlns:p14="http://schemas.microsoft.com/office/powerpoint/2010/main" val="320478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Words>274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Avenir Black Oblique</vt:lpstr>
      <vt:lpstr>Avenir Next</vt:lpstr>
      <vt:lpstr>Baskerville Old Face</vt:lpstr>
      <vt:lpstr>Bookman Old Style</vt:lpstr>
      <vt:lpstr>Calibri</vt:lpstr>
      <vt:lpstr>Calibri Light</vt:lpstr>
      <vt:lpstr>Times New Roman</vt:lpstr>
      <vt:lpstr>Office Theme</vt:lpstr>
      <vt:lpstr>DATA MINING AND MACHINE LEARNING LABORATORY</vt:lpstr>
      <vt:lpstr>Overview</vt:lpstr>
      <vt:lpstr>Problems Faced?</vt:lpstr>
      <vt:lpstr>PowerPoint Presentation</vt:lpstr>
      <vt:lpstr>How does it works?</vt:lpstr>
      <vt:lpstr>Discretized Streams (DStreams)</vt:lpstr>
      <vt:lpstr>Spark Streaming Ecosystem</vt:lpstr>
      <vt:lpstr>Machine Learning Library (MLLib)</vt:lpstr>
      <vt:lpstr>MLLib Packages</vt:lpstr>
      <vt:lpstr>PowerPoint Presentation</vt:lpstr>
    </vt:vector>
  </TitlesOfParts>
  <Company>Louisiana Tech University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 LABORATORY</dc:title>
  <dc:creator>DMRL</dc:creator>
  <cp:lastModifiedBy>vivya kalidindi</cp:lastModifiedBy>
  <cp:revision>27</cp:revision>
  <dcterms:created xsi:type="dcterms:W3CDTF">2019-09-26T16:13:58Z</dcterms:created>
  <dcterms:modified xsi:type="dcterms:W3CDTF">2019-09-27T18:47:20Z</dcterms:modified>
</cp:coreProperties>
</file>