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8"/>
    <p:restoredTop sz="93912"/>
  </p:normalViewPr>
  <p:slideViewPr>
    <p:cSldViewPr snapToGrid="0">
      <p:cViewPr varScale="1">
        <p:scale>
          <a:sx n="143" d="100"/>
          <a:sy n="143" d="100"/>
        </p:scale>
        <p:origin x="3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TIMELINE</a:t>
            </a:r>
            <a:r>
              <a:rPr lang="en-US" b="1" baseline="0">
                <a:solidFill>
                  <a:schemeClr val="tx1"/>
                </a:solidFill>
              </a:rPr>
              <a:t> FOR SEPTEMBER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Start Date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Sheet1!$C$5:$C$7</c:f>
              <c:strCache>
                <c:ptCount val="3"/>
                <c:pt idx="0">
                  <c:v>Literature Survey for chage detection in indoor envirornmrnts</c:v>
                </c:pt>
                <c:pt idx="1">
                  <c:v>Implement to read the BLE dataset </c:v>
                </c:pt>
                <c:pt idx="2">
                  <c:v>Preprocessing the BLE dataset</c:v>
                </c:pt>
              </c:strCache>
            </c:strRef>
          </c:cat>
          <c:val>
            <c:numRef>
              <c:f>Sheet1!$A$5:$A$7</c:f>
              <c:numCache>
                <c:formatCode>d\-mmm</c:formatCode>
                <c:ptCount val="3"/>
                <c:pt idx="0">
                  <c:v>43718</c:v>
                </c:pt>
                <c:pt idx="1">
                  <c:v>43719</c:v>
                </c:pt>
                <c:pt idx="2">
                  <c:v>43729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9-C34D-BD6A-A9CE179CD19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Duration(days)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Sheet1!$C$5:$C$7</c:f>
              <c:strCache>
                <c:ptCount val="3"/>
                <c:pt idx="0">
                  <c:v>Literature Survey for chage detection in indoor envirornmrnts</c:v>
                </c:pt>
                <c:pt idx="1">
                  <c:v>Implement to read the BLE dataset </c:v>
                </c:pt>
                <c:pt idx="2">
                  <c:v>Preprocessing the BLE dataset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29-C34D-BD6A-A9CE179C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overlap val="100"/>
        <c:axId val="805942831"/>
        <c:axId val="807715359"/>
      </c:barChart>
      <c:catAx>
        <c:axId val="80594283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715359"/>
        <c:crosses val="autoZero"/>
        <c:auto val="1"/>
        <c:lblAlgn val="ctr"/>
        <c:lblOffset val="100"/>
        <c:noMultiLvlLbl val="0"/>
      </c:catAx>
      <c:valAx>
        <c:axId val="807715359"/>
        <c:scaling>
          <c:orientation val="minMax"/>
          <c:min val="4370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4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831785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831785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831785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831785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886115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886115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8861151f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8861151f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8e868e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8e868e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8861151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8861151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8861151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8861151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51200" y="12437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MULTIPATH FADING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04050" y="2730150"/>
            <a:ext cx="31095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Vivya Kalidindi</a:t>
            </a:r>
            <a:endParaRPr sz="1200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September 09, 2019.</a:t>
            </a:r>
            <a:endParaRPr sz="12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Multipath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occurs when a signal takes two or more paths from the transmitter to the receiver.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fundamental challenge of indoor localization is the presence of </a:t>
            </a:r>
            <a:r>
              <a:rPr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multipath effects</a:t>
            </a:r>
            <a:r>
              <a:rPr lang="en" sz="1600">
                <a:solidFill>
                  <a:srgbClr val="000000"/>
                </a:solidFill>
              </a:rPr>
              <a:t>. Due to the inherent nature of the signals[2], they can be reflected, refracted and diffracted of the walls, metals, and in some cases even human beings.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Chew, “The Wireless Internet of Things,” 2018.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Zafari, F., Gkelias, A. and Leung, K.K., 2019. A survey of indoor localization systems and technologies.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Communications Surveys &amp; Tutorials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3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Mechanisms of multipath in indoor environments[1]</a:t>
            </a:r>
            <a:endParaRPr sz="22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2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i="1" u="sng">
                <a:solidFill>
                  <a:srgbClr val="000000"/>
                </a:solidFill>
              </a:rPr>
              <a:t>Reflection</a:t>
            </a:r>
            <a:r>
              <a:rPr lang="en" sz="1400">
                <a:solidFill>
                  <a:srgbClr val="000000"/>
                </a:solidFill>
              </a:rPr>
              <a:t> - a beacon signal can reflect off of an object and be re-directed towards the receiver.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i="1" u="sng">
                <a:solidFill>
                  <a:srgbClr val="000000"/>
                </a:solidFill>
              </a:rPr>
              <a:t>Diffraction</a:t>
            </a:r>
            <a:r>
              <a:rPr lang="en" sz="1400">
                <a:solidFill>
                  <a:srgbClr val="000000"/>
                </a:solidFill>
              </a:rPr>
              <a:t> -  Diffraction occurs when the radio path between transmitter and receiver are blocked by the sharp edges.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i="1" u="sng">
                <a:solidFill>
                  <a:srgbClr val="000000"/>
                </a:solidFill>
              </a:rPr>
              <a:t>Refraction</a:t>
            </a:r>
            <a:r>
              <a:rPr lang="en" sz="1400">
                <a:solidFill>
                  <a:srgbClr val="000000"/>
                </a:solidFill>
              </a:rPr>
              <a:t> - When beacon signal passes off a object, there will be change in distance and time delay when receiver receives the signal.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These properties might affect in location accuracy.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C.-C. Pu and W.-Y. Chung, “Mitigation of Multipath Fading Effects to Improve Indoor RSSI Performance,”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Sensors Journal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vol. 8, no. 11, pp. 1884–1886, 2008.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Analysis for RSSI in indoor environments[1]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Experimental Setup: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"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two transmitters are near to each other.                                                                  </a:t>
            </a: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two transmitters are far from each other.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Pu, C.C. and Lee, H.J., 2009. State and path analysis of RSSI in indoor environment. In 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IACSIT Conference on Machine Learning and Computing (ICMLC 2009)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289-293).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00" y="1730650"/>
            <a:ext cx="3625900" cy="13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875" y="1585825"/>
            <a:ext cx="4025675" cy="16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50" y="1191674"/>
            <a:ext cx="2886075" cy="241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75" y="1166900"/>
            <a:ext cx="2924175" cy="246618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06900" y="402075"/>
            <a:ext cx="4574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Experiments Results[1]:</a:t>
            </a:r>
            <a:endParaRPr sz="1800" b="1"/>
          </a:p>
        </p:txBody>
      </p:sp>
      <p:sp>
        <p:nvSpPr>
          <p:cNvPr id="83" name="Google Shape;83;p17"/>
          <p:cNvSpPr txBox="1"/>
          <p:nvPr/>
        </p:nvSpPr>
        <p:spPr>
          <a:xfrm>
            <a:off x="1062725" y="3764672"/>
            <a:ext cx="30000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Fig.1: Results for both the transmitters are near to each other.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129000" y="3764672"/>
            <a:ext cx="30000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Fig.2: Results for both the transmitters are near to each other.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0500" y="4238052"/>
            <a:ext cx="79656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Pu, C.C. and Lee, H.J., 2009. State and path analysis of RSSI in indoor environment. In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IACSIT Conference on Machine Learning and Computing (ICMLC 2009)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289-293).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Authors concluded that RSSI signals are close to each other because two transmitters are near to each other but not same due to different paths.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case of NLOS available in indoor environments, RSSI signals reduce drastically.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However, it is possible to detect by comparing RSSI signals from another transmitter with near location.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Pu, C.C. and Lee, H.J., 2009. State and path analysis of RSSI in indoor environment. In 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IACSIT Conference on Machine Learning and Computing (ICMLC 2009)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289-293).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exploit the BLE dataset which was created by Western Michigan university.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4C7436-F319-C848-8E59-B6E3B02D6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234674"/>
              </p:ext>
            </p:extLst>
          </p:nvPr>
        </p:nvGraphicFramePr>
        <p:xfrm>
          <a:off x="311700" y="288925"/>
          <a:ext cx="8365956" cy="456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504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MULTIPATH FADING</vt:lpstr>
      <vt:lpstr>PowerPoint Presentation</vt:lpstr>
      <vt:lpstr>Mechanisms of multipath in indoor environments[1]</vt:lpstr>
      <vt:lpstr>Path Analysis for RSSI in indoor environments[1]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MULTIPATH FADING</dc:title>
  <dc:creator>DMRL</dc:creator>
  <cp:lastModifiedBy>DMRL</cp:lastModifiedBy>
  <cp:revision>4</cp:revision>
  <dcterms:modified xsi:type="dcterms:W3CDTF">2019-09-10T17:50:39Z</dcterms:modified>
</cp:coreProperties>
</file>