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F163E5-2850-4AFA-8F8F-322A5A981077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FBD133-D3B2-4938-AA47-9F484D636C48}">
      <dgm:prSet/>
      <dgm:spPr/>
      <dgm:t>
        <a:bodyPr/>
        <a:lstStyle/>
        <a:p>
          <a:r>
            <a:rPr lang="da-DK"/>
            <a:t>Frederik Hugger – konsulent</a:t>
          </a:r>
          <a:endParaRPr lang="en-US"/>
        </a:p>
      </dgm:t>
    </dgm:pt>
    <dgm:pt modelId="{3787627F-0B63-400F-9EC4-E6685C2F8845}" type="parTrans" cxnId="{B8870D72-3CC0-4F98-8D66-52CD3A48D8C7}">
      <dgm:prSet/>
      <dgm:spPr/>
      <dgm:t>
        <a:bodyPr/>
        <a:lstStyle/>
        <a:p>
          <a:endParaRPr lang="en-US"/>
        </a:p>
      </dgm:t>
    </dgm:pt>
    <dgm:pt modelId="{04760EA4-95D0-4576-8850-7D35BC818BCD}" type="sibTrans" cxnId="{B8870D72-3CC0-4F98-8D66-52CD3A48D8C7}">
      <dgm:prSet/>
      <dgm:spPr/>
      <dgm:t>
        <a:bodyPr/>
        <a:lstStyle/>
        <a:p>
          <a:endParaRPr lang="en-US"/>
        </a:p>
      </dgm:t>
    </dgm:pt>
    <dgm:pt modelId="{EBAD3243-162F-469E-8987-14A79FB3872B}">
      <dgm:prSet/>
      <dgm:spPr/>
      <dgm:t>
        <a:bodyPr/>
        <a:lstStyle/>
        <a:p>
          <a:r>
            <a:rPr lang="da-DK"/>
            <a:t>451 Grader</a:t>
          </a:r>
          <a:endParaRPr lang="en-US"/>
        </a:p>
      </dgm:t>
    </dgm:pt>
    <dgm:pt modelId="{178C57F4-AB81-4557-ADA1-4B48F698C233}" type="parTrans" cxnId="{06DA21EE-BDEB-4692-8AB0-3F2BFA8ADC03}">
      <dgm:prSet/>
      <dgm:spPr/>
      <dgm:t>
        <a:bodyPr/>
        <a:lstStyle/>
        <a:p>
          <a:endParaRPr lang="en-US"/>
        </a:p>
      </dgm:t>
    </dgm:pt>
    <dgm:pt modelId="{15BEFBC6-549B-41AC-A644-EEAE6F26D357}" type="sibTrans" cxnId="{06DA21EE-BDEB-4692-8AB0-3F2BFA8ADC03}">
      <dgm:prSet/>
      <dgm:spPr/>
      <dgm:t>
        <a:bodyPr/>
        <a:lstStyle/>
        <a:p>
          <a:endParaRPr lang="en-US"/>
        </a:p>
      </dgm:t>
    </dgm:pt>
    <dgm:pt modelId="{4A749E4E-E3D4-4FCC-BA4D-3F310B7CBF95}">
      <dgm:prSet/>
      <dgm:spPr/>
      <dgm:t>
        <a:bodyPr/>
        <a:lstStyle/>
        <a:p>
          <a:r>
            <a:rPr lang="da-DK"/>
            <a:t>Workshops</a:t>
          </a:r>
          <a:endParaRPr lang="en-US"/>
        </a:p>
      </dgm:t>
    </dgm:pt>
    <dgm:pt modelId="{A07CA860-882A-455A-BD63-28C160D483B3}" type="parTrans" cxnId="{D39849A1-828B-4DAE-9DB6-FC143166F62B}">
      <dgm:prSet/>
      <dgm:spPr/>
      <dgm:t>
        <a:bodyPr/>
        <a:lstStyle/>
        <a:p>
          <a:endParaRPr lang="en-US"/>
        </a:p>
      </dgm:t>
    </dgm:pt>
    <dgm:pt modelId="{BE37EA97-5812-41DB-B939-C6E4D2498EBC}" type="sibTrans" cxnId="{D39849A1-828B-4DAE-9DB6-FC143166F62B}">
      <dgm:prSet/>
      <dgm:spPr/>
      <dgm:t>
        <a:bodyPr/>
        <a:lstStyle/>
        <a:p>
          <a:endParaRPr lang="en-US"/>
        </a:p>
      </dgm:t>
    </dgm:pt>
    <dgm:pt modelId="{D7ADB1A4-7020-486F-BF01-76706F117529}">
      <dgm:prSet/>
      <dgm:spPr/>
      <dgm:t>
        <a:bodyPr/>
        <a:lstStyle/>
        <a:p>
          <a:r>
            <a:rPr lang="da-DK"/>
            <a:t>Udstyr</a:t>
          </a:r>
          <a:endParaRPr lang="en-US"/>
        </a:p>
      </dgm:t>
    </dgm:pt>
    <dgm:pt modelId="{58CEB04C-F7F3-46E6-8505-679325FEB8BB}" type="parTrans" cxnId="{A199DEFE-91C2-422A-B7D3-00B5FE494060}">
      <dgm:prSet/>
      <dgm:spPr/>
      <dgm:t>
        <a:bodyPr/>
        <a:lstStyle/>
        <a:p>
          <a:endParaRPr lang="en-US"/>
        </a:p>
      </dgm:t>
    </dgm:pt>
    <dgm:pt modelId="{B13D5080-6D04-4C13-BAA6-F3A6BE044E3A}" type="sibTrans" cxnId="{A199DEFE-91C2-422A-B7D3-00B5FE494060}">
      <dgm:prSet/>
      <dgm:spPr/>
      <dgm:t>
        <a:bodyPr/>
        <a:lstStyle/>
        <a:p>
          <a:endParaRPr lang="en-US"/>
        </a:p>
      </dgm:t>
    </dgm:pt>
    <dgm:pt modelId="{9008787A-3218-4222-9F6B-4830E3BAF6EB}" type="pres">
      <dgm:prSet presAssocID="{2BF163E5-2850-4AFA-8F8F-322A5A9810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4EE2168-2036-47CE-9BD5-8C0C4BFBE4F1}" type="pres">
      <dgm:prSet presAssocID="{F6FBD133-D3B2-4938-AA47-9F484D636C48}" presName="root" presStyleCnt="0"/>
      <dgm:spPr/>
    </dgm:pt>
    <dgm:pt modelId="{FCCD1E0B-3C1B-43C4-B401-7E944BB79243}" type="pres">
      <dgm:prSet presAssocID="{F6FBD133-D3B2-4938-AA47-9F484D636C48}" presName="rootComposite" presStyleCnt="0"/>
      <dgm:spPr/>
    </dgm:pt>
    <dgm:pt modelId="{C6FEA102-DA24-490C-B01C-3B38F5D7D1E0}" type="pres">
      <dgm:prSet presAssocID="{F6FBD133-D3B2-4938-AA47-9F484D636C48}" presName="rootText" presStyleLbl="node1" presStyleIdx="0" presStyleCnt="4"/>
      <dgm:spPr/>
    </dgm:pt>
    <dgm:pt modelId="{5B880546-CE3B-4869-9791-4339EE22091C}" type="pres">
      <dgm:prSet presAssocID="{F6FBD133-D3B2-4938-AA47-9F484D636C48}" presName="rootConnector" presStyleLbl="node1" presStyleIdx="0" presStyleCnt="4"/>
      <dgm:spPr/>
    </dgm:pt>
    <dgm:pt modelId="{8E729ABD-63F2-4008-B7B0-997BD11C7FF5}" type="pres">
      <dgm:prSet presAssocID="{F6FBD133-D3B2-4938-AA47-9F484D636C48}" presName="childShape" presStyleCnt="0"/>
      <dgm:spPr/>
    </dgm:pt>
    <dgm:pt modelId="{CC7F1337-295C-48B8-B0D0-14B3AD1920E4}" type="pres">
      <dgm:prSet presAssocID="{EBAD3243-162F-469E-8987-14A79FB3872B}" presName="root" presStyleCnt="0"/>
      <dgm:spPr/>
    </dgm:pt>
    <dgm:pt modelId="{E02389CF-775E-4D27-9FAF-98B774AC0250}" type="pres">
      <dgm:prSet presAssocID="{EBAD3243-162F-469E-8987-14A79FB3872B}" presName="rootComposite" presStyleCnt="0"/>
      <dgm:spPr/>
    </dgm:pt>
    <dgm:pt modelId="{34F591BA-0DBB-4354-B60C-0DC4234290DD}" type="pres">
      <dgm:prSet presAssocID="{EBAD3243-162F-469E-8987-14A79FB3872B}" presName="rootText" presStyleLbl="node1" presStyleIdx="1" presStyleCnt="4"/>
      <dgm:spPr/>
    </dgm:pt>
    <dgm:pt modelId="{4E76D1D3-2F73-44E1-9EDC-81C1FBBA68CE}" type="pres">
      <dgm:prSet presAssocID="{EBAD3243-162F-469E-8987-14A79FB3872B}" presName="rootConnector" presStyleLbl="node1" presStyleIdx="1" presStyleCnt="4"/>
      <dgm:spPr/>
    </dgm:pt>
    <dgm:pt modelId="{DE3D6B0B-6936-497B-8437-BE09101494AB}" type="pres">
      <dgm:prSet presAssocID="{EBAD3243-162F-469E-8987-14A79FB3872B}" presName="childShape" presStyleCnt="0"/>
      <dgm:spPr/>
    </dgm:pt>
    <dgm:pt modelId="{FF0AAFE5-A04B-4C32-BC52-4E7BCFE2707F}" type="pres">
      <dgm:prSet presAssocID="{4A749E4E-E3D4-4FCC-BA4D-3F310B7CBF95}" presName="root" presStyleCnt="0"/>
      <dgm:spPr/>
    </dgm:pt>
    <dgm:pt modelId="{E8356D92-230D-408C-9D11-F01572AD472E}" type="pres">
      <dgm:prSet presAssocID="{4A749E4E-E3D4-4FCC-BA4D-3F310B7CBF95}" presName="rootComposite" presStyleCnt="0"/>
      <dgm:spPr/>
    </dgm:pt>
    <dgm:pt modelId="{10D1B32A-9368-4F03-B5E9-6DF104838B29}" type="pres">
      <dgm:prSet presAssocID="{4A749E4E-E3D4-4FCC-BA4D-3F310B7CBF95}" presName="rootText" presStyleLbl="node1" presStyleIdx="2" presStyleCnt="4"/>
      <dgm:spPr/>
    </dgm:pt>
    <dgm:pt modelId="{8310D119-F628-4CE0-9418-701C84EBA5F0}" type="pres">
      <dgm:prSet presAssocID="{4A749E4E-E3D4-4FCC-BA4D-3F310B7CBF95}" presName="rootConnector" presStyleLbl="node1" presStyleIdx="2" presStyleCnt="4"/>
      <dgm:spPr/>
    </dgm:pt>
    <dgm:pt modelId="{60285D71-6E55-46BF-8517-29611FD5ED02}" type="pres">
      <dgm:prSet presAssocID="{4A749E4E-E3D4-4FCC-BA4D-3F310B7CBF95}" presName="childShape" presStyleCnt="0"/>
      <dgm:spPr/>
    </dgm:pt>
    <dgm:pt modelId="{D6B6980F-237D-46E3-B7EE-3CAF504CC9A3}" type="pres">
      <dgm:prSet presAssocID="{D7ADB1A4-7020-486F-BF01-76706F117529}" presName="root" presStyleCnt="0"/>
      <dgm:spPr/>
    </dgm:pt>
    <dgm:pt modelId="{7D1F9E40-84C4-49F0-AD23-01906689551B}" type="pres">
      <dgm:prSet presAssocID="{D7ADB1A4-7020-486F-BF01-76706F117529}" presName="rootComposite" presStyleCnt="0"/>
      <dgm:spPr/>
    </dgm:pt>
    <dgm:pt modelId="{C53CBD20-4EBF-4E9B-98C0-640C2D1CA0EE}" type="pres">
      <dgm:prSet presAssocID="{D7ADB1A4-7020-486F-BF01-76706F117529}" presName="rootText" presStyleLbl="node1" presStyleIdx="3" presStyleCnt="4"/>
      <dgm:spPr/>
    </dgm:pt>
    <dgm:pt modelId="{A3C1BE50-5A17-4C55-8858-D13EE6295DF8}" type="pres">
      <dgm:prSet presAssocID="{D7ADB1A4-7020-486F-BF01-76706F117529}" presName="rootConnector" presStyleLbl="node1" presStyleIdx="3" presStyleCnt="4"/>
      <dgm:spPr/>
    </dgm:pt>
    <dgm:pt modelId="{26353EE7-C4F4-4459-8B66-8AA5930CE3AC}" type="pres">
      <dgm:prSet presAssocID="{D7ADB1A4-7020-486F-BF01-76706F117529}" presName="childShape" presStyleCnt="0"/>
      <dgm:spPr/>
    </dgm:pt>
  </dgm:ptLst>
  <dgm:cxnLst>
    <dgm:cxn modelId="{0F178135-9788-4CF2-8C5E-B36BD8042EC4}" type="presOf" srcId="{4A749E4E-E3D4-4FCC-BA4D-3F310B7CBF95}" destId="{10D1B32A-9368-4F03-B5E9-6DF104838B29}" srcOrd="0" destOrd="0" presId="urn:microsoft.com/office/officeart/2005/8/layout/hierarchy3"/>
    <dgm:cxn modelId="{DCD9993A-ABFF-465E-B8CA-E475117CA4BA}" type="presOf" srcId="{EBAD3243-162F-469E-8987-14A79FB3872B}" destId="{34F591BA-0DBB-4354-B60C-0DC4234290DD}" srcOrd="0" destOrd="0" presId="urn:microsoft.com/office/officeart/2005/8/layout/hierarchy3"/>
    <dgm:cxn modelId="{A9122E40-8E14-45F6-BFC8-D7E43FF31EE6}" type="presOf" srcId="{F6FBD133-D3B2-4938-AA47-9F484D636C48}" destId="{C6FEA102-DA24-490C-B01C-3B38F5D7D1E0}" srcOrd="0" destOrd="0" presId="urn:microsoft.com/office/officeart/2005/8/layout/hierarchy3"/>
    <dgm:cxn modelId="{ED7BC540-5195-42F9-B7AB-352284EF187F}" type="presOf" srcId="{EBAD3243-162F-469E-8987-14A79FB3872B}" destId="{4E76D1D3-2F73-44E1-9EDC-81C1FBBA68CE}" srcOrd="1" destOrd="0" presId="urn:microsoft.com/office/officeart/2005/8/layout/hierarchy3"/>
    <dgm:cxn modelId="{D061666D-269A-42F7-B940-C4D636496B45}" type="presOf" srcId="{4A749E4E-E3D4-4FCC-BA4D-3F310B7CBF95}" destId="{8310D119-F628-4CE0-9418-701C84EBA5F0}" srcOrd="1" destOrd="0" presId="urn:microsoft.com/office/officeart/2005/8/layout/hierarchy3"/>
    <dgm:cxn modelId="{B8870D72-3CC0-4F98-8D66-52CD3A48D8C7}" srcId="{2BF163E5-2850-4AFA-8F8F-322A5A981077}" destId="{F6FBD133-D3B2-4938-AA47-9F484D636C48}" srcOrd="0" destOrd="0" parTransId="{3787627F-0B63-400F-9EC4-E6685C2F8845}" sibTransId="{04760EA4-95D0-4576-8850-7D35BC818BCD}"/>
    <dgm:cxn modelId="{43A53953-343F-4CE7-AA25-0884A3766386}" type="presOf" srcId="{D7ADB1A4-7020-486F-BF01-76706F117529}" destId="{A3C1BE50-5A17-4C55-8858-D13EE6295DF8}" srcOrd="1" destOrd="0" presId="urn:microsoft.com/office/officeart/2005/8/layout/hierarchy3"/>
    <dgm:cxn modelId="{0E49D35A-94CB-45A7-B9A3-AD1B34362160}" type="presOf" srcId="{D7ADB1A4-7020-486F-BF01-76706F117529}" destId="{C53CBD20-4EBF-4E9B-98C0-640C2D1CA0EE}" srcOrd="0" destOrd="0" presId="urn:microsoft.com/office/officeart/2005/8/layout/hierarchy3"/>
    <dgm:cxn modelId="{D39849A1-828B-4DAE-9DB6-FC143166F62B}" srcId="{2BF163E5-2850-4AFA-8F8F-322A5A981077}" destId="{4A749E4E-E3D4-4FCC-BA4D-3F310B7CBF95}" srcOrd="2" destOrd="0" parTransId="{A07CA860-882A-455A-BD63-28C160D483B3}" sibTransId="{BE37EA97-5812-41DB-B939-C6E4D2498EBC}"/>
    <dgm:cxn modelId="{AB7AE2A1-882E-4AAA-A4EF-EC7B0205A319}" type="presOf" srcId="{F6FBD133-D3B2-4938-AA47-9F484D636C48}" destId="{5B880546-CE3B-4869-9791-4339EE22091C}" srcOrd="1" destOrd="0" presId="urn:microsoft.com/office/officeart/2005/8/layout/hierarchy3"/>
    <dgm:cxn modelId="{5E7FE9DA-B351-49B2-B753-7FE89EFAA03C}" type="presOf" srcId="{2BF163E5-2850-4AFA-8F8F-322A5A981077}" destId="{9008787A-3218-4222-9F6B-4830E3BAF6EB}" srcOrd="0" destOrd="0" presId="urn:microsoft.com/office/officeart/2005/8/layout/hierarchy3"/>
    <dgm:cxn modelId="{06DA21EE-BDEB-4692-8AB0-3F2BFA8ADC03}" srcId="{2BF163E5-2850-4AFA-8F8F-322A5A981077}" destId="{EBAD3243-162F-469E-8987-14A79FB3872B}" srcOrd="1" destOrd="0" parTransId="{178C57F4-AB81-4557-ADA1-4B48F698C233}" sibTransId="{15BEFBC6-549B-41AC-A644-EEAE6F26D357}"/>
    <dgm:cxn modelId="{A199DEFE-91C2-422A-B7D3-00B5FE494060}" srcId="{2BF163E5-2850-4AFA-8F8F-322A5A981077}" destId="{D7ADB1A4-7020-486F-BF01-76706F117529}" srcOrd="3" destOrd="0" parTransId="{58CEB04C-F7F3-46E6-8505-679325FEB8BB}" sibTransId="{B13D5080-6D04-4C13-BAA6-F3A6BE044E3A}"/>
    <dgm:cxn modelId="{4F1EC8F1-B830-4E8B-B3E8-83A4B48CEC22}" type="presParOf" srcId="{9008787A-3218-4222-9F6B-4830E3BAF6EB}" destId="{B4EE2168-2036-47CE-9BD5-8C0C4BFBE4F1}" srcOrd="0" destOrd="0" presId="urn:microsoft.com/office/officeart/2005/8/layout/hierarchy3"/>
    <dgm:cxn modelId="{4ACC7B27-1074-49DD-942B-356A9F621EFF}" type="presParOf" srcId="{B4EE2168-2036-47CE-9BD5-8C0C4BFBE4F1}" destId="{FCCD1E0B-3C1B-43C4-B401-7E944BB79243}" srcOrd="0" destOrd="0" presId="urn:microsoft.com/office/officeart/2005/8/layout/hierarchy3"/>
    <dgm:cxn modelId="{E77CB5D5-744C-4AE6-9AB4-F775D8F84B58}" type="presParOf" srcId="{FCCD1E0B-3C1B-43C4-B401-7E944BB79243}" destId="{C6FEA102-DA24-490C-B01C-3B38F5D7D1E0}" srcOrd="0" destOrd="0" presId="urn:microsoft.com/office/officeart/2005/8/layout/hierarchy3"/>
    <dgm:cxn modelId="{76FA4BA9-FD83-410C-B9C1-E9AC67FD50E0}" type="presParOf" srcId="{FCCD1E0B-3C1B-43C4-B401-7E944BB79243}" destId="{5B880546-CE3B-4869-9791-4339EE22091C}" srcOrd="1" destOrd="0" presId="urn:microsoft.com/office/officeart/2005/8/layout/hierarchy3"/>
    <dgm:cxn modelId="{12E9FFA6-1B51-44CF-90F3-DAA287F9B4D9}" type="presParOf" srcId="{B4EE2168-2036-47CE-9BD5-8C0C4BFBE4F1}" destId="{8E729ABD-63F2-4008-B7B0-997BD11C7FF5}" srcOrd="1" destOrd="0" presId="urn:microsoft.com/office/officeart/2005/8/layout/hierarchy3"/>
    <dgm:cxn modelId="{80AD01FF-7364-456B-8E27-B494FCCA9A8E}" type="presParOf" srcId="{9008787A-3218-4222-9F6B-4830E3BAF6EB}" destId="{CC7F1337-295C-48B8-B0D0-14B3AD1920E4}" srcOrd="1" destOrd="0" presId="urn:microsoft.com/office/officeart/2005/8/layout/hierarchy3"/>
    <dgm:cxn modelId="{41D1E06D-EA47-4DAC-84ED-FCE1148216B8}" type="presParOf" srcId="{CC7F1337-295C-48B8-B0D0-14B3AD1920E4}" destId="{E02389CF-775E-4D27-9FAF-98B774AC0250}" srcOrd="0" destOrd="0" presId="urn:microsoft.com/office/officeart/2005/8/layout/hierarchy3"/>
    <dgm:cxn modelId="{05DE1D5E-1C34-4014-93A3-258E3F9B8BF4}" type="presParOf" srcId="{E02389CF-775E-4D27-9FAF-98B774AC0250}" destId="{34F591BA-0DBB-4354-B60C-0DC4234290DD}" srcOrd="0" destOrd="0" presId="urn:microsoft.com/office/officeart/2005/8/layout/hierarchy3"/>
    <dgm:cxn modelId="{83FF5303-4564-4AA8-B012-BA64EF1B11B8}" type="presParOf" srcId="{E02389CF-775E-4D27-9FAF-98B774AC0250}" destId="{4E76D1D3-2F73-44E1-9EDC-81C1FBBA68CE}" srcOrd="1" destOrd="0" presId="urn:microsoft.com/office/officeart/2005/8/layout/hierarchy3"/>
    <dgm:cxn modelId="{7F9EF97D-8FE1-4606-A70B-599986D3C4DF}" type="presParOf" srcId="{CC7F1337-295C-48B8-B0D0-14B3AD1920E4}" destId="{DE3D6B0B-6936-497B-8437-BE09101494AB}" srcOrd="1" destOrd="0" presId="urn:microsoft.com/office/officeart/2005/8/layout/hierarchy3"/>
    <dgm:cxn modelId="{66AB54B5-D4FE-4D2B-8A23-DEFCC8D931E1}" type="presParOf" srcId="{9008787A-3218-4222-9F6B-4830E3BAF6EB}" destId="{FF0AAFE5-A04B-4C32-BC52-4E7BCFE2707F}" srcOrd="2" destOrd="0" presId="urn:microsoft.com/office/officeart/2005/8/layout/hierarchy3"/>
    <dgm:cxn modelId="{D082294D-9194-43D4-9B18-2FD46EB64B25}" type="presParOf" srcId="{FF0AAFE5-A04B-4C32-BC52-4E7BCFE2707F}" destId="{E8356D92-230D-408C-9D11-F01572AD472E}" srcOrd="0" destOrd="0" presId="urn:microsoft.com/office/officeart/2005/8/layout/hierarchy3"/>
    <dgm:cxn modelId="{6B098B85-FD08-4C3E-9CE6-E72CEAE5D5F8}" type="presParOf" srcId="{E8356D92-230D-408C-9D11-F01572AD472E}" destId="{10D1B32A-9368-4F03-B5E9-6DF104838B29}" srcOrd="0" destOrd="0" presId="urn:microsoft.com/office/officeart/2005/8/layout/hierarchy3"/>
    <dgm:cxn modelId="{89D66D0C-3C18-42A4-A018-AAAACDC308C3}" type="presParOf" srcId="{E8356D92-230D-408C-9D11-F01572AD472E}" destId="{8310D119-F628-4CE0-9418-701C84EBA5F0}" srcOrd="1" destOrd="0" presId="urn:microsoft.com/office/officeart/2005/8/layout/hierarchy3"/>
    <dgm:cxn modelId="{3BBAE33C-E4C3-4846-BD22-7F504103B48B}" type="presParOf" srcId="{FF0AAFE5-A04B-4C32-BC52-4E7BCFE2707F}" destId="{60285D71-6E55-46BF-8517-29611FD5ED02}" srcOrd="1" destOrd="0" presId="urn:microsoft.com/office/officeart/2005/8/layout/hierarchy3"/>
    <dgm:cxn modelId="{5D7E1436-4695-45AE-93FF-308B8C682047}" type="presParOf" srcId="{9008787A-3218-4222-9F6B-4830E3BAF6EB}" destId="{D6B6980F-237D-46E3-B7EE-3CAF504CC9A3}" srcOrd="3" destOrd="0" presId="urn:microsoft.com/office/officeart/2005/8/layout/hierarchy3"/>
    <dgm:cxn modelId="{AC085E6D-9D2D-4119-81A7-1CAD2D259D79}" type="presParOf" srcId="{D6B6980F-237D-46E3-B7EE-3CAF504CC9A3}" destId="{7D1F9E40-84C4-49F0-AD23-01906689551B}" srcOrd="0" destOrd="0" presId="urn:microsoft.com/office/officeart/2005/8/layout/hierarchy3"/>
    <dgm:cxn modelId="{C8ABF0CE-20A1-443A-B294-2DDDE35CD413}" type="presParOf" srcId="{7D1F9E40-84C4-49F0-AD23-01906689551B}" destId="{C53CBD20-4EBF-4E9B-98C0-640C2D1CA0EE}" srcOrd="0" destOrd="0" presId="urn:microsoft.com/office/officeart/2005/8/layout/hierarchy3"/>
    <dgm:cxn modelId="{91186473-E9AA-44C0-978F-7C3C0C84A211}" type="presParOf" srcId="{7D1F9E40-84C4-49F0-AD23-01906689551B}" destId="{A3C1BE50-5A17-4C55-8858-D13EE6295DF8}" srcOrd="1" destOrd="0" presId="urn:microsoft.com/office/officeart/2005/8/layout/hierarchy3"/>
    <dgm:cxn modelId="{B9611EB5-CAAB-4C1F-ABD8-D14AB6F1DB9D}" type="presParOf" srcId="{D6B6980F-237D-46E3-B7EE-3CAF504CC9A3}" destId="{26353EE7-C4F4-4459-8B66-8AA5930CE3A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FEA102-DA24-490C-B01C-3B38F5D7D1E0}">
      <dsp:nvSpPr>
        <dsp:cNvPr id="0" name=""/>
        <dsp:cNvSpPr/>
      </dsp:nvSpPr>
      <dsp:spPr>
        <a:xfrm>
          <a:off x="2000" y="1269764"/>
          <a:ext cx="2299753" cy="11498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Frederik Hugger – konsulent</a:t>
          </a:r>
          <a:endParaRPr lang="en-US" sz="2400" kern="1200"/>
        </a:p>
      </dsp:txBody>
      <dsp:txXfrm>
        <a:off x="35679" y="1303443"/>
        <a:ext cx="2232395" cy="1082518"/>
      </dsp:txXfrm>
    </dsp:sp>
    <dsp:sp modelId="{34F591BA-0DBB-4354-B60C-0DC4234290DD}">
      <dsp:nvSpPr>
        <dsp:cNvPr id="0" name=""/>
        <dsp:cNvSpPr/>
      </dsp:nvSpPr>
      <dsp:spPr>
        <a:xfrm>
          <a:off x="2876692" y="1269764"/>
          <a:ext cx="2299753" cy="114987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451 Grader</a:t>
          </a:r>
          <a:endParaRPr lang="en-US" sz="2400" kern="1200"/>
        </a:p>
      </dsp:txBody>
      <dsp:txXfrm>
        <a:off x="2910371" y="1303443"/>
        <a:ext cx="2232395" cy="1082518"/>
      </dsp:txXfrm>
    </dsp:sp>
    <dsp:sp modelId="{10D1B32A-9368-4F03-B5E9-6DF104838B29}">
      <dsp:nvSpPr>
        <dsp:cNvPr id="0" name=""/>
        <dsp:cNvSpPr/>
      </dsp:nvSpPr>
      <dsp:spPr>
        <a:xfrm>
          <a:off x="5751383" y="1269764"/>
          <a:ext cx="2299753" cy="114987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Workshops</a:t>
          </a:r>
          <a:endParaRPr lang="en-US" sz="2400" kern="1200"/>
        </a:p>
      </dsp:txBody>
      <dsp:txXfrm>
        <a:off x="5785062" y="1303443"/>
        <a:ext cx="2232395" cy="1082518"/>
      </dsp:txXfrm>
    </dsp:sp>
    <dsp:sp modelId="{C53CBD20-4EBF-4E9B-98C0-640C2D1CA0EE}">
      <dsp:nvSpPr>
        <dsp:cNvPr id="0" name=""/>
        <dsp:cNvSpPr/>
      </dsp:nvSpPr>
      <dsp:spPr>
        <a:xfrm>
          <a:off x="8626074" y="1269764"/>
          <a:ext cx="2299753" cy="114987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400" kern="1200"/>
            <a:t>Udstyr</a:t>
          </a:r>
          <a:endParaRPr lang="en-US" sz="2400" kern="1200"/>
        </a:p>
      </dsp:txBody>
      <dsp:txXfrm>
        <a:off x="8659753" y="1303443"/>
        <a:ext cx="2232395" cy="1082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8F94A0-654D-3AFC-E16C-AE55861BD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C40131C-CAAB-6DC3-7669-DF426FC2B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97AA888-115F-4D26-4C11-4438C763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607F2A-B199-0612-62DF-956327F71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1A1B3D-B9FD-C88D-A5C2-FC78280E4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3934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A820B-1161-49F6-B583-D0B0DF812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49DBD11-A1C6-1FFB-47A8-4273AE5B06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1211D14-4E41-6D8C-601F-AF581FBAF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98E32A-44FC-918C-53CF-CE2E80A9D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B9273FA-A3E4-3049-D8A5-EC43D8582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8236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3D1BB6A-02C8-B189-5037-DA5B0DF82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09BC52-1E47-9D97-F026-244CC53BBA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041666D-9859-4BA2-D009-1CB0A6B5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78A163E-5C5D-60E8-F848-96F153FA9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2635999-9E8F-0361-B372-6813D4D6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74085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B1E7A2-CF82-AB30-BC82-D752B913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5BE57E9-AF48-C66A-0B3A-2B0445C94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D48BA2C-281B-5705-0BA1-4421B179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005C249-4AAF-7809-0CAC-C6F94D21F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4C7011C-AE77-952F-E14B-10802DF5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560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3252CF-798F-929E-4948-9C320F3B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21A7C49-67C1-A850-7003-506883A0E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9EBA2C7-ABA4-8AEE-7E06-157F7940F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33C5DB8-8122-03D5-5F1D-D3F564CC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8226B7D-4F8E-4679-8A42-76CE986C1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8015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54316F-811B-371A-42AA-BCDE6D4BE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F93FE0-B559-01C6-FC1F-F86690FFE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60289F08-756E-59BD-2205-A79C7D6AD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E21E8CD-94B4-E2BB-9FE8-7E2B2B9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30134B7-211D-507C-F4A0-A1E40D188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2E8C4D6-3B13-4938-20C4-99E70B625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456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284FE1-224A-8425-2668-E59ACC4EC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FCCA168C-A764-6644-D9D9-B43381427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C875DC4-21A5-3606-800E-89EB7F0EE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0530A2-FC85-EE59-F3D6-2E26CD8B2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EDEC90F-08AF-2218-09D6-D0D26DC7F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2E8AEA9-C39C-215A-24CA-DC1E206FF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267FB56-81F8-0257-1F02-7134BA5EA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BA602D03-A5EC-F751-5CC9-022C6E40E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9184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5F2988-E851-C3DF-5004-B3A54223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FE0996EE-D7A3-300F-9A93-C23E62688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FCB4F05C-B1C0-B994-66B6-6DEBB6B04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73830622-8907-6304-39A6-A9B244D4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925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C290502F-C1FB-C56B-B7A6-44D52857F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48CC2ACC-5F15-714F-F894-4824ED00B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D2DF6934-AA0C-E80E-0F26-336DCC0D2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015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51513-44F3-392B-A7C1-7EB8F3F16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4C68A96-81E8-C36D-45CA-BFC3A0DC6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2639EE9-11AB-007D-1F63-CB1361286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7A97F2D6-28CD-49F8-6A0B-C0841EDF5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DE64009-0597-177E-9E87-1BC3D388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DF48386-5ADB-0B90-5644-414EA165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5726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1B91FD-4B8D-651B-4061-1CAB15CD7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123A34FC-949D-DE00-D127-DF64A8CD1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094F9805-AB50-6B17-8DF4-F722BBDBA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C8C38BFD-76E6-00A8-1BBE-FD2FE0299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87F1940-6DEF-3D75-2522-5EDEC7FE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DF9E395-5BAF-94D0-D484-7DB631D80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836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2CADFD33-9A1C-EB98-C1D0-D1FAC1333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D66280EC-7627-E227-45F3-DE93EBD56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D70D6BB-7290-1BCB-213E-8AB1CAA9C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0951C4-92DF-4FD0-ADE5-A2ACB39886C6}" type="datetimeFigureOut">
              <a:rPr lang="da-DK" smtClean="0"/>
              <a:t>22-05-2025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DBEC120-AE4C-390B-EA1F-1384B1DAB0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0C36AA5-9049-0578-286E-877D157C1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E1084-FA0E-4BF1-9936-00AE9CAD4F58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915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7D2A35-3FBD-7CC3-6608-FC70C45BED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AEA51D2E-4801-1BE4-2CB2-F6D90392B3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4310103B-568D-A744-1420-737443400864}"/>
              </a:ext>
            </a:extLst>
          </p:cNvPr>
          <p:cNvSpPr/>
          <p:nvPr/>
        </p:nvSpPr>
        <p:spPr>
          <a:xfrm>
            <a:off x="489377" y="0"/>
            <a:ext cx="1110615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457200" tIns="914400" rIns="914400" bIns="265176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600"/>
              </a:spcAft>
              <a:buNone/>
            </a:pPr>
            <a:r>
              <a:rPr lang="da-DK" sz="4200" kern="0" dirty="0">
                <a:solidFill>
                  <a:srgbClr val="FFFFFF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Workshoplogistik</a:t>
            </a:r>
            <a:endParaRPr lang="da-DK" sz="11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a-DK" sz="1400" kern="0" dirty="0">
                <a:solidFill>
                  <a:srgbClr val="FFFFFF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Udvikling af system, der holder styr på udstyr til konsulentkørsel og workshops</a:t>
            </a:r>
            <a:endParaRPr lang="da-DK" sz="1100" kern="0" dirty="0"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C9CC8DA2-C4F3-A3EC-5C6E-25D6A5E89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143" y="197943"/>
            <a:ext cx="3920619" cy="3021335"/>
          </a:xfrm>
          <a:prstGeom prst="rect">
            <a:avLst/>
          </a:prstGeom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5242D32F-44D6-F5E7-BD1D-84DD3F48F5C6}"/>
              </a:ext>
            </a:extLst>
          </p:cNvPr>
          <p:cNvSpPr txBox="1"/>
          <p:nvPr/>
        </p:nvSpPr>
        <p:spPr>
          <a:xfrm>
            <a:off x="870856" y="4632325"/>
            <a:ext cx="5780315" cy="20138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da-DK" sz="18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Benjamin Jon Leonhardt</a:t>
            </a:r>
            <a:br>
              <a:rPr lang="da-DK" sz="18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a-DK" sz="18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Cecillie Skoven Møller</a:t>
            </a:r>
            <a:endParaRPr lang="da-DK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a-DK" sz="18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Jens Tirsvad Nielsen</a:t>
            </a:r>
            <a:endParaRPr lang="da-DK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a-DK" sz="18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Michael Kragh</a:t>
            </a:r>
            <a:endParaRPr lang="da-DK" sz="18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da-DK" sz="16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a-DK" sz="16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da-DK" sz="1400" cap="all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Team 11, </a:t>
            </a:r>
            <a:r>
              <a:rPr lang="da-DK" sz="1400" dirty="0">
                <a:solidFill>
                  <a:srgbClr val="FFFFFF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Datamatiker Online, UCL</a:t>
            </a:r>
            <a:endParaRPr lang="da-DK" sz="14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18731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CD5F41B-450D-807A-6CC7-68655FA3C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Operationskontrakt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49C0699-E76A-8865-D4A0-4E230161D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>
              <a:spcAft>
                <a:spcPts val="800"/>
              </a:spcAft>
              <a:buNone/>
            </a:pPr>
            <a:r>
              <a:rPr lang="da-DK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Operation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Vælg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Kasse view </a:t>
            </a:r>
            <a:endParaRPr lang="da-DK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Cross References: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UC1 </a:t>
            </a:r>
            <a:endParaRPr lang="da-DK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Preconditions: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n/a </a:t>
            </a:r>
            <a:endParaRPr lang="da-DK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800"/>
              </a:spcAft>
              <a:buNone/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Postconditions: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GUI displayer </a:t>
            </a:r>
            <a:r>
              <a:rPr lang="en-US" sz="2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kasse</a:t>
            </a:r>
            <a:r>
              <a:rPr lang="en-U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-view</a:t>
            </a:r>
            <a:endParaRPr lang="da-DK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1506541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AE0A58-62A0-239F-B633-2C22C0B86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Sekvensdiagram</a:t>
            </a:r>
          </a:p>
        </p:txBody>
      </p:sp>
      <p:pic>
        <p:nvPicPr>
          <p:cNvPr id="4" name="Pladsholder til indhold 3" descr="Et billede, der indeholder tekst, skærmbillede, diagram, design&#10;&#10;Indhold genereret af kunstig intelligens kan være forkert.">
            <a:extLst>
              <a:ext uri="{FF2B5EF4-FFF2-40B4-BE49-F238E27FC236}">
                <a16:creationId xmlns:a16="http://schemas.microsoft.com/office/drawing/2014/main" id="{72EF6921-3847-DBCE-43D4-7F70FC5D8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39252" y="-1"/>
            <a:ext cx="3849034" cy="675269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6744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ktiemarkedstal">
            <a:extLst>
              <a:ext uri="{FF2B5EF4-FFF2-40B4-BE49-F238E27FC236}">
                <a16:creationId xmlns:a16="http://schemas.microsoft.com/office/drawing/2014/main" id="{B658C222-100A-DCED-063D-0FBEE375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27" b="-1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8295ACF-F964-AC73-4313-B535618CA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 err="1">
                <a:solidFill>
                  <a:schemeClr val="bg1"/>
                </a:solidFill>
              </a:rPr>
              <a:t>Programmet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022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C66840-4C97-DA21-8940-11463D98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da-DK" sz="4000">
                <a:solidFill>
                  <a:srgbClr val="FFFFFF"/>
                </a:solidFill>
              </a:rPr>
              <a:t>Om projektet</a:t>
            </a:r>
          </a:p>
        </p:txBody>
      </p:sp>
      <p:graphicFrame>
        <p:nvGraphicFramePr>
          <p:cNvPr id="5" name="Pladsholder til indhold 2">
            <a:extLst>
              <a:ext uri="{FF2B5EF4-FFF2-40B4-BE49-F238E27FC236}">
                <a16:creationId xmlns:a16="http://schemas.microsoft.com/office/drawing/2014/main" id="{B042061F-6C57-D853-E54D-FBB2F69F26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95023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76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A81F20D-D516-C526-1E18-E80526E79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Artefakter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DA96C83-8FE7-DCB2-7022-064540EF3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rPr>
              <a:t>Use Case </a:t>
            </a:r>
            <a:endParaRPr lang="en-US" sz="24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pPr marL="0" indent="0">
              <a:buNone/>
            </a:pPr>
            <a:r>
              <a:rPr lang="da-DK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Brugeren opretter en kasse med nr. og beskrivelse. Kassen bliver gemt i systemet.</a:t>
            </a:r>
          </a:p>
          <a:p>
            <a:pPr marL="0" indent="0">
              <a:buNone/>
            </a:pP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09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9FA7DFB-294C-6B5B-55F0-43B3219E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  <a:solidFill>
            <a:schemeClr val="accent1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Business Model canvas</a:t>
            </a:r>
          </a:p>
        </p:txBody>
      </p:sp>
      <p:pic>
        <p:nvPicPr>
          <p:cNvPr id="4" name="Pladsholder til indhold 3" descr="Et billede, der indeholder tekst, skærmbillede, nummer/tal, Font/skrifttype&#10;&#10;Indhold genereret af kunstig intelligens kan være forkert.">
            <a:extLst>
              <a:ext uri="{FF2B5EF4-FFF2-40B4-BE49-F238E27FC236}">
                <a16:creationId xmlns:a16="http://schemas.microsoft.com/office/drawing/2014/main" id="{E91E3CE7-7DA4-F1DE-CEB3-2BC282851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2769" y="1491293"/>
            <a:ext cx="8349916" cy="519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4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BBEC71-7CED-7AC5-9DEF-FBD014D0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Business Process Model </a:t>
            </a:r>
          </a:p>
        </p:txBody>
      </p:sp>
      <p:pic>
        <p:nvPicPr>
          <p:cNvPr id="4" name="Billede 3" descr="Et billede, der indeholder tekst, diagram, linje/række, Plan&#10;&#10;Indhold genereret af kunstig intelligens kan være forkert.">
            <a:extLst>
              <a:ext uri="{FF2B5EF4-FFF2-40B4-BE49-F238E27FC236}">
                <a16:creationId xmlns:a16="http://schemas.microsoft.com/office/drawing/2014/main" id="{93BDE51D-921B-D5D5-A5CE-080987039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5748" y="2198362"/>
            <a:ext cx="5131088" cy="3963765"/>
          </a:xfrm>
          <a:prstGeom prst="rect">
            <a:avLst/>
          </a:prstGeom>
          <a:noFill/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E7044417-EF66-00D9-F103-1F60235D51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938" y="37238"/>
            <a:ext cx="4721348" cy="6467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887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3252B2-E9FD-CB7C-2AD5-6FDE68C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Objektmodel</a:t>
            </a:r>
          </a:p>
        </p:txBody>
      </p:sp>
      <p:pic>
        <p:nvPicPr>
          <p:cNvPr id="8" name="Pladsholder til indhold 7">
            <a:extLst>
              <a:ext uri="{FF2B5EF4-FFF2-40B4-BE49-F238E27FC236}">
                <a16:creationId xmlns:a16="http://schemas.microsoft.com/office/drawing/2014/main" id="{9912944A-504E-C1F4-A5DB-385658D7FE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426" r="6059"/>
          <a:stretch/>
        </p:blipFill>
        <p:spPr>
          <a:xfrm>
            <a:off x="3743707" y="-1"/>
            <a:ext cx="8448293" cy="6903561"/>
          </a:xfrm>
        </p:spPr>
      </p:pic>
    </p:spTree>
    <p:extLst>
      <p:ext uri="{BB962C8B-B14F-4D97-AF65-F5344CB8AC3E}">
        <p14:creationId xmlns:p14="http://schemas.microsoft.com/office/powerpoint/2010/main" val="3478710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0B81C7F-C32D-F917-5077-71CF86DE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Domænemodel</a:t>
            </a:r>
          </a:p>
        </p:txBody>
      </p:sp>
      <p:pic>
        <p:nvPicPr>
          <p:cNvPr id="4" name="Pladsholder til indhold 3" descr="Et billede, der indeholder tekst, Post-it-note, skærmbillede, pink&#10;&#10;Indhold genereret af kunstig intelligens kan være forkert.">
            <a:extLst>
              <a:ext uri="{FF2B5EF4-FFF2-40B4-BE49-F238E27FC236}">
                <a16:creationId xmlns:a16="http://schemas.microsoft.com/office/drawing/2014/main" id="{1B0970C6-2F90-63F3-FC76-4759E0A794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357"/>
          <a:stretch/>
        </p:blipFill>
        <p:spPr>
          <a:xfrm>
            <a:off x="155170" y="2460172"/>
            <a:ext cx="12036830" cy="3292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51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99A9AE-3A21-3433-5B5C-1724BB6C9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Design Class Diagram</a:t>
            </a:r>
          </a:p>
        </p:txBody>
      </p:sp>
      <p:pic>
        <p:nvPicPr>
          <p:cNvPr id="4" name="Pladsholder til indhold 3" descr="Et billede, der indeholder tekst, skærmbillede, diagram, kort&#10;&#10;Indhold genereret af kunstig intelligens kan være forkert.">
            <a:extLst>
              <a:ext uri="{FF2B5EF4-FFF2-40B4-BE49-F238E27FC236}">
                <a16:creationId xmlns:a16="http://schemas.microsoft.com/office/drawing/2014/main" id="{51722C39-57E8-F653-E929-B7589E1C60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4" y="135545"/>
            <a:ext cx="8200770" cy="66221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436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159E29-E45C-53B0-836F-A134588D8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Systemsekvensdiagram</a:t>
            </a:r>
          </a:p>
        </p:txBody>
      </p:sp>
      <p:pic>
        <p:nvPicPr>
          <p:cNvPr id="7" name="Pladsholder til indhold 6" descr="Et billede, der indeholder tekst, skærmbillede, kvittering, diagram&#10;&#10;Indhold genereret af kunstig intelligens kan være forkert.">
            <a:extLst>
              <a:ext uri="{FF2B5EF4-FFF2-40B4-BE49-F238E27FC236}">
                <a16:creationId xmlns:a16="http://schemas.microsoft.com/office/drawing/2014/main" id="{694C7BAF-89E6-28AB-F70B-56E58727EB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77979" y="433192"/>
            <a:ext cx="5474644" cy="594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6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98</Words>
  <Application>Microsoft Office PowerPoint</Application>
  <PresentationFormat>Widescreen</PresentationFormat>
  <Paragraphs>29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Office-tema</vt:lpstr>
      <vt:lpstr>PowerPoint-præsentation</vt:lpstr>
      <vt:lpstr>Om projektet</vt:lpstr>
      <vt:lpstr>Artefakter</vt:lpstr>
      <vt:lpstr>Business Model canvas</vt:lpstr>
      <vt:lpstr>Business Process Model </vt:lpstr>
      <vt:lpstr>Objektmodel</vt:lpstr>
      <vt:lpstr>Domænemodel</vt:lpstr>
      <vt:lpstr>Design Class Diagram</vt:lpstr>
      <vt:lpstr>Systemsekvensdiagram</vt:lpstr>
      <vt:lpstr>Operationskontrakt</vt:lpstr>
      <vt:lpstr>Sekvensdiagram</vt:lpstr>
      <vt:lpstr>Programmet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Cecilie Kristensen</dc:creator>
  <cp:lastModifiedBy>Cecilie Kristensen</cp:lastModifiedBy>
  <cp:revision>1</cp:revision>
  <dcterms:created xsi:type="dcterms:W3CDTF">2025-05-22T09:27:26Z</dcterms:created>
  <dcterms:modified xsi:type="dcterms:W3CDTF">2025-05-22T10:23:48Z</dcterms:modified>
</cp:coreProperties>
</file>