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  <p:sldMasterId id="2147483996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A02978F-B25A-48A6-9B75-CDF9F37C320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3B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2635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e" userId="718559abf1c241a1" providerId="LiveId" clId="{A9BCF050-761E-4AC3-A3F8-5E773DD610DA}"/>
    <pc:docChg chg="undo redo custSel addSld delSld modSld sldOrd addSection delSection modSection">
      <pc:chgData name="Denise" userId="718559abf1c241a1" providerId="LiveId" clId="{A9BCF050-761E-4AC3-A3F8-5E773DD610DA}" dt="2025-01-15T01:24:32.133" v="1246" actId="255"/>
      <pc:docMkLst>
        <pc:docMk/>
      </pc:docMkLst>
      <pc:sldChg chg="addSp delSp modSp mod setBg">
        <pc:chgData name="Denise" userId="718559abf1c241a1" providerId="LiveId" clId="{A9BCF050-761E-4AC3-A3F8-5E773DD610DA}" dt="2025-01-15T01:16:46.048" v="1184" actId="478"/>
        <pc:sldMkLst>
          <pc:docMk/>
          <pc:sldMk cId="3260494838" sldId="256"/>
        </pc:sldMkLst>
        <pc:spChg chg="mod">
          <ac:chgData name="Denise" userId="718559abf1c241a1" providerId="LiveId" clId="{A9BCF050-761E-4AC3-A3F8-5E773DD610DA}" dt="2025-01-14T23:15:09.919" v="108" actId="207"/>
          <ac:spMkLst>
            <pc:docMk/>
            <pc:sldMk cId="3260494838" sldId="256"/>
            <ac:spMk id="2" creationId="{CC468374-503F-4F75-80A2-A5E6552C7337}"/>
          </ac:spMkLst>
        </pc:spChg>
        <pc:spChg chg="mod">
          <ac:chgData name="Denise" userId="718559abf1c241a1" providerId="LiveId" clId="{A9BCF050-761E-4AC3-A3F8-5E773DD610DA}" dt="2025-01-15T00:47:35.723" v="730"/>
          <ac:spMkLst>
            <pc:docMk/>
            <pc:sldMk cId="3260494838" sldId="256"/>
            <ac:spMk id="3" creationId="{067D71A9-9BA9-466C-A710-07A72A1653EB}"/>
          </ac:spMkLst>
        </pc:spChg>
        <pc:spChg chg="add mod">
          <ac:chgData name="Denise" userId="718559abf1c241a1" providerId="LiveId" clId="{A9BCF050-761E-4AC3-A3F8-5E773DD610DA}" dt="2025-01-14T23:57:40.069" v="391"/>
          <ac:spMkLst>
            <pc:docMk/>
            <pc:sldMk cId="3260494838" sldId="256"/>
            <ac:spMk id="6" creationId="{01F470E4-B4C9-4C19-8AA9-B69DDF19C62C}"/>
          </ac:spMkLst>
        </pc:spChg>
        <pc:spChg chg="add mod ord">
          <ac:chgData name="Denise" userId="718559abf1c241a1" providerId="LiveId" clId="{A9BCF050-761E-4AC3-A3F8-5E773DD610DA}" dt="2025-01-14T23:15:46.766" v="113" actId="692"/>
          <ac:spMkLst>
            <pc:docMk/>
            <pc:sldMk cId="3260494838" sldId="256"/>
            <ac:spMk id="7" creationId="{2AB6D8C0-937A-42FB-AB78-49A22CAF1A24}"/>
          </ac:spMkLst>
        </pc:spChg>
        <pc:spChg chg="add mod">
          <ac:chgData name="Denise" userId="718559abf1c241a1" providerId="LiveId" clId="{A9BCF050-761E-4AC3-A3F8-5E773DD610DA}" dt="2025-01-14T23:19:34.736" v="146" actId="14100"/>
          <ac:spMkLst>
            <pc:docMk/>
            <pc:sldMk cId="3260494838" sldId="256"/>
            <ac:spMk id="8" creationId="{A90A9E60-48B1-4830-89BD-175D89BFD7C9}"/>
          </ac:spMkLst>
        </pc:spChg>
        <pc:spChg chg="add mod">
          <ac:chgData name="Denise" userId="718559abf1c241a1" providerId="LiveId" clId="{A9BCF050-761E-4AC3-A3F8-5E773DD610DA}" dt="2025-01-14T23:19:04.971" v="140" actId="20577"/>
          <ac:spMkLst>
            <pc:docMk/>
            <pc:sldMk cId="3260494838" sldId="256"/>
            <ac:spMk id="9" creationId="{39C25A24-D430-422D-8340-107F887A2943}"/>
          </ac:spMkLst>
        </pc:spChg>
        <pc:spChg chg="del">
          <ac:chgData name="Denise" userId="718559abf1c241a1" providerId="LiveId" clId="{A9BCF050-761E-4AC3-A3F8-5E773DD610DA}" dt="2025-01-15T01:16:46.048" v="1184" actId="478"/>
          <ac:spMkLst>
            <pc:docMk/>
            <pc:sldMk cId="3260494838" sldId="256"/>
            <ac:spMk id="10" creationId="{0B8A9EF1-C3E3-4E32-99A8-91AC40369395}"/>
          </ac:spMkLst>
        </pc:spChg>
        <pc:spChg chg="del">
          <ac:chgData name="Denise" userId="718559abf1c241a1" providerId="LiveId" clId="{A9BCF050-761E-4AC3-A3F8-5E773DD610DA}" dt="2025-01-15T01:16:46.048" v="1184" actId="478"/>
          <ac:spMkLst>
            <pc:docMk/>
            <pc:sldMk cId="3260494838" sldId="256"/>
            <ac:spMk id="11" creationId="{3FE3DE13-7CDA-4E2C-833C-2A8DDA6D8A09}"/>
          </ac:spMkLst>
        </pc:spChg>
        <pc:picChg chg="mod">
          <ac:chgData name="Denise" userId="718559abf1c241a1" providerId="LiveId" clId="{A9BCF050-761E-4AC3-A3F8-5E773DD610DA}" dt="2025-01-14T23:59:56.124" v="402" actId="1076"/>
          <ac:picMkLst>
            <pc:docMk/>
            <pc:sldMk cId="3260494838" sldId="256"/>
            <ac:picMk id="5" creationId="{B380BE5E-05DD-4122-BB4F-5EBD52F7A7C3}"/>
          </ac:picMkLst>
        </pc:picChg>
        <pc:picChg chg="add del mod">
          <ac:chgData name="Denise" userId="718559abf1c241a1" providerId="LiveId" clId="{A9BCF050-761E-4AC3-A3F8-5E773DD610DA}" dt="2025-01-14T23:52:04.037" v="237"/>
          <ac:picMkLst>
            <pc:docMk/>
            <pc:sldMk cId="3260494838" sldId="256"/>
            <ac:picMk id="2050" creationId="{D0437ABE-3DC4-4828-97A6-B772F2461D4E}"/>
          </ac:picMkLst>
        </pc:picChg>
        <pc:picChg chg="add mod">
          <ac:chgData name="Denise" userId="718559abf1c241a1" providerId="LiveId" clId="{A9BCF050-761E-4AC3-A3F8-5E773DD610DA}" dt="2025-01-15T00:00:47.818" v="407"/>
          <ac:picMkLst>
            <pc:docMk/>
            <pc:sldMk cId="3260494838" sldId="256"/>
            <ac:picMk id="2052" creationId="{D01B64D8-EA9D-4783-B7E6-96273999AD13}"/>
          </ac:picMkLst>
        </pc:picChg>
      </pc:sldChg>
      <pc:sldChg chg="addSp delSp modSp new mod chgLayout">
        <pc:chgData name="Denise" userId="718559abf1c241a1" providerId="LiveId" clId="{A9BCF050-761E-4AC3-A3F8-5E773DD610DA}" dt="2025-01-15T01:17:59.375" v="1186" actId="255"/>
        <pc:sldMkLst>
          <pc:docMk/>
          <pc:sldMk cId="250401660" sldId="257"/>
        </pc:sldMkLst>
        <pc:spChg chg="del">
          <ac:chgData name="Denise" userId="718559abf1c241a1" providerId="LiveId" clId="{A9BCF050-761E-4AC3-A3F8-5E773DD610DA}" dt="2025-01-14T23:21:57.179" v="167" actId="6264"/>
          <ac:spMkLst>
            <pc:docMk/>
            <pc:sldMk cId="250401660" sldId="257"/>
            <ac:spMk id="2" creationId="{DD75D1E0-21F8-4854-94DC-88FC9C25DEE6}"/>
          </ac:spMkLst>
        </pc:spChg>
        <pc:spChg chg="del">
          <ac:chgData name="Denise" userId="718559abf1c241a1" providerId="LiveId" clId="{A9BCF050-761E-4AC3-A3F8-5E773DD610DA}" dt="2025-01-14T23:21:57.179" v="167" actId="6264"/>
          <ac:spMkLst>
            <pc:docMk/>
            <pc:sldMk cId="250401660" sldId="257"/>
            <ac:spMk id="3" creationId="{7E6F92B5-1D02-4C3A-9D4C-0CB35E17BE2A}"/>
          </ac:spMkLst>
        </pc:spChg>
        <pc:spChg chg="add mod ord">
          <ac:chgData name="Denise" userId="718559abf1c241a1" providerId="LiveId" clId="{A9BCF050-761E-4AC3-A3F8-5E773DD610DA}" dt="2025-01-15T01:00:16.981" v="822" actId="255"/>
          <ac:spMkLst>
            <pc:docMk/>
            <pc:sldMk cId="250401660" sldId="257"/>
            <ac:spMk id="4" creationId="{C2F5BB2F-1A15-457B-A57B-F74735244A4F}"/>
          </ac:spMkLst>
        </pc:spChg>
        <pc:spChg chg="add mod ord">
          <ac:chgData name="Denise" userId="718559abf1c241a1" providerId="LiveId" clId="{A9BCF050-761E-4AC3-A3F8-5E773DD610DA}" dt="2025-01-15T00:16:26.821" v="561" actId="255"/>
          <ac:spMkLst>
            <pc:docMk/>
            <pc:sldMk cId="250401660" sldId="257"/>
            <ac:spMk id="5" creationId="{3E4659B7-E17C-4E91-9AD5-51F639E36B28}"/>
          </ac:spMkLst>
        </pc:spChg>
        <pc:spChg chg="add mod">
          <ac:chgData name="Denise" userId="718559abf1c241a1" providerId="LiveId" clId="{A9BCF050-761E-4AC3-A3F8-5E773DD610DA}" dt="2025-01-15T00:07:01.317" v="507" actId="14100"/>
          <ac:spMkLst>
            <pc:docMk/>
            <pc:sldMk cId="250401660" sldId="257"/>
            <ac:spMk id="7" creationId="{7C01113A-3A80-494D-8827-648CE5315BA2}"/>
          </ac:spMkLst>
        </pc:spChg>
        <pc:spChg chg="mod">
          <ac:chgData name="Denise" userId="718559abf1c241a1" providerId="LiveId" clId="{A9BCF050-761E-4AC3-A3F8-5E773DD610DA}" dt="2025-01-15T01:17:51.735" v="1185" actId="255"/>
          <ac:spMkLst>
            <pc:docMk/>
            <pc:sldMk cId="250401660" sldId="257"/>
            <ac:spMk id="8" creationId="{CB6C87E2-2660-4A4A-8110-3083903807F0}"/>
          </ac:spMkLst>
        </pc:spChg>
        <pc:spChg chg="mod">
          <ac:chgData name="Denise" userId="718559abf1c241a1" providerId="LiveId" clId="{A9BCF050-761E-4AC3-A3F8-5E773DD610DA}" dt="2025-01-15T01:17:59.375" v="1186" actId="255"/>
          <ac:spMkLst>
            <pc:docMk/>
            <pc:sldMk cId="250401660" sldId="257"/>
            <ac:spMk id="9" creationId="{C2E38EBD-F8B3-41DF-BD60-D08D93DE2A53}"/>
          </ac:spMkLst>
        </pc:spChg>
        <pc:picChg chg="add mod">
          <ac:chgData name="Denise" userId="718559abf1c241a1" providerId="LiveId" clId="{A9BCF050-761E-4AC3-A3F8-5E773DD610DA}" dt="2025-01-15T00:08:07.683" v="514" actId="1076"/>
          <ac:picMkLst>
            <pc:docMk/>
            <pc:sldMk cId="250401660" sldId="257"/>
            <ac:picMk id="6" creationId="{5789A935-0D82-4F74-A67F-B58CB5A722B8}"/>
          </ac:picMkLst>
        </pc:picChg>
      </pc:sldChg>
      <pc:sldChg chg="addSp delSp modSp new add del mod setBg chgLayout">
        <pc:chgData name="Denise" userId="718559abf1c241a1" providerId="LiveId" clId="{A9BCF050-761E-4AC3-A3F8-5E773DD610DA}" dt="2025-01-14T23:21:31.725" v="163" actId="680"/>
        <pc:sldMkLst>
          <pc:docMk/>
          <pc:sldMk cId="3595836375" sldId="257"/>
        </pc:sldMkLst>
        <pc:spChg chg="add del mod">
          <ac:chgData name="Denise" userId="718559abf1c241a1" providerId="LiveId" clId="{A9BCF050-761E-4AC3-A3F8-5E773DD610DA}" dt="2025-01-14T23:21:30.631" v="162" actId="6264"/>
          <ac:spMkLst>
            <pc:docMk/>
            <pc:sldMk cId="3595836375" sldId="257"/>
            <ac:spMk id="2" creationId="{B03F2435-267C-400E-8247-407CFE0F036F}"/>
          </ac:spMkLst>
        </pc:spChg>
        <pc:spChg chg="add del mod">
          <ac:chgData name="Denise" userId="718559abf1c241a1" providerId="LiveId" clId="{A9BCF050-761E-4AC3-A3F8-5E773DD610DA}" dt="2025-01-14T23:21:30.631" v="162" actId="6264"/>
          <ac:spMkLst>
            <pc:docMk/>
            <pc:sldMk cId="3595836375" sldId="257"/>
            <ac:spMk id="3" creationId="{EA572932-37CD-4318-92ED-8F4361F426FE}"/>
          </ac:spMkLst>
        </pc:spChg>
        <pc:spChg chg="add del mod ord">
          <ac:chgData name="Denise" userId="718559abf1c241a1" providerId="LiveId" clId="{A9BCF050-761E-4AC3-A3F8-5E773DD610DA}" dt="2025-01-14T23:21:30.631" v="162" actId="6264"/>
          <ac:spMkLst>
            <pc:docMk/>
            <pc:sldMk cId="3595836375" sldId="257"/>
            <ac:spMk id="4" creationId="{39216D2E-14D7-4DB4-92D8-3461AD5CE66C}"/>
          </ac:spMkLst>
        </pc:spChg>
        <pc:spChg chg="add del mod ord">
          <ac:chgData name="Denise" userId="718559abf1c241a1" providerId="LiveId" clId="{A9BCF050-761E-4AC3-A3F8-5E773DD610DA}" dt="2025-01-14T23:21:30.631" v="162" actId="6264"/>
          <ac:spMkLst>
            <pc:docMk/>
            <pc:sldMk cId="3595836375" sldId="257"/>
            <ac:spMk id="5" creationId="{47BA7B7E-D0A7-4761-87C6-A8E6B6520E17}"/>
          </ac:spMkLst>
        </pc:spChg>
      </pc:sldChg>
      <pc:sldChg chg="addSp delSp modSp add mod ord">
        <pc:chgData name="Denise" userId="718559abf1c241a1" providerId="LiveId" clId="{A9BCF050-761E-4AC3-A3F8-5E773DD610DA}" dt="2025-01-15T01:18:36.593" v="1190" actId="255"/>
        <pc:sldMkLst>
          <pc:docMk/>
          <pc:sldMk cId="726923789" sldId="258"/>
        </pc:sldMkLst>
        <pc:spChg chg="mod">
          <ac:chgData name="Denise" userId="718559abf1c241a1" providerId="LiveId" clId="{A9BCF050-761E-4AC3-A3F8-5E773DD610DA}" dt="2025-01-15T00:20:59.053" v="616" actId="1076"/>
          <ac:spMkLst>
            <pc:docMk/>
            <pc:sldMk cId="726923789" sldId="258"/>
            <ac:spMk id="2" creationId="{CC468374-503F-4F75-80A2-A5E6552C7337}"/>
          </ac:spMkLst>
        </pc:spChg>
        <pc:spChg chg="del mod">
          <ac:chgData name="Denise" userId="718559abf1c241a1" providerId="LiveId" clId="{A9BCF050-761E-4AC3-A3F8-5E773DD610DA}" dt="2025-01-15T00:19:01.483" v="572" actId="478"/>
          <ac:spMkLst>
            <pc:docMk/>
            <pc:sldMk cId="726923789" sldId="258"/>
            <ac:spMk id="3" creationId="{067D71A9-9BA9-466C-A710-07A72A1653EB}"/>
          </ac:spMkLst>
        </pc:spChg>
        <pc:spChg chg="del">
          <ac:chgData name="Denise" userId="718559abf1c241a1" providerId="LiveId" clId="{A9BCF050-761E-4AC3-A3F8-5E773DD610DA}" dt="2025-01-14T23:25:35.374" v="190" actId="478"/>
          <ac:spMkLst>
            <pc:docMk/>
            <pc:sldMk cId="726923789" sldId="258"/>
            <ac:spMk id="6" creationId="{01F470E4-B4C9-4C19-8AA9-B69DDF19C62C}"/>
          </ac:spMkLst>
        </pc:spChg>
        <pc:spChg chg="del">
          <ac:chgData name="Denise" userId="718559abf1c241a1" providerId="LiveId" clId="{A9BCF050-761E-4AC3-A3F8-5E773DD610DA}" dt="2025-01-14T23:25:35.374" v="190" actId="478"/>
          <ac:spMkLst>
            <pc:docMk/>
            <pc:sldMk cId="726923789" sldId="258"/>
            <ac:spMk id="7" creationId="{2AB6D8C0-937A-42FB-AB78-49A22CAF1A24}"/>
          </ac:spMkLst>
        </pc:spChg>
        <pc:spChg chg="del">
          <ac:chgData name="Denise" userId="718559abf1c241a1" providerId="LiveId" clId="{A9BCF050-761E-4AC3-A3F8-5E773DD610DA}" dt="2025-01-14T23:26:00.001" v="193" actId="478"/>
          <ac:spMkLst>
            <pc:docMk/>
            <pc:sldMk cId="726923789" sldId="258"/>
            <ac:spMk id="8" creationId="{A90A9E60-48B1-4830-89BD-175D89BFD7C9}"/>
          </ac:spMkLst>
        </pc:spChg>
        <pc:spChg chg="mod">
          <ac:chgData name="Denise" userId="718559abf1c241a1" providerId="LiveId" clId="{A9BCF050-761E-4AC3-A3F8-5E773DD610DA}" dt="2025-01-15T00:20:59.053" v="616" actId="1076"/>
          <ac:spMkLst>
            <pc:docMk/>
            <pc:sldMk cId="726923789" sldId="258"/>
            <ac:spMk id="9" creationId="{39C25A24-D430-422D-8340-107F887A2943}"/>
          </ac:spMkLst>
        </pc:spChg>
        <pc:spChg chg="add del">
          <ac:chgData name="Denise" userId="718559abf1c241a1" providerId="LiveId" clId="{A9BCF050-761E-4AC3-A3F8-5E773DD610DA}" dt="2025-01-14T23:25:22.795" v="188" actId="478"/>
          <ac:spMkLst>
            <pc:docMk/>
            <pc:sldMk cId="726923789" sldId="258"/>
            <ac:spMk id="10" creationId="{58261A05-D5F7-4931-BBA8-3492D685AC09}"/>
          </ac:spMkLst>
        </pc:spChg>
        <pc:spChg chg="mod">
          <ac:chgData name="Denise" userId="718559abf1c241a1" providerId="LiveId" clId="{A9BCF050-761E-4AC3-A3F8-5E773DD610DA}" dt="2025-01-15T01:18:30.500" v="1189" actId="255"/>
          <ac:spMkLst>
            <pc:docMk/>
            <pc:sldMk cId="726923789" sldId="258"/>
            <ac:spMk id="14" creationId="{DD5C6752-D061-4DD3-9442-842CA3FA9970}"/>
          </ac:spMkLst>
        </pc:spChg>
        <pc:spChg chg="mod">
          <ac:chgData name="Denise" userId="718559abf1c241a1" providerId="LiveId" clId="{A9BCF050-761E-4AC3-A3F8-5E773DD610DA}" dt="2025-01-15T01:18:36.593" v="1190" actId="255"/>
          <ac:spMkLst>
            <pc:docMk/>
            <pc:sldMk cId="726923789" sldId="258"/>
            <ac:spMk id="16" creationId="{9039DCD9-391F-411E-ADF0-C05B1177B983}"/>
          </ac:spMkLst>
        </pc:spChg>
        <pc:picChg chg="del">
          <ac:chgData name="Denise" userId="718559abf1c241a1" providerId="LiveId" clId="{A9BCF050-761E-4AC3-A3F8-5E773DD610DA}" dt="2025-01-14T23:24:12.258" v="184" actId="478"/>
          <ac:picMkLst>
            <pc:docMk/>
            <pc:sldMk cId="726923789" sldId="258"/>
            <ac:picMk id="5" creationId="{B380BE5E-05DD-4122-BB4F-5EBD52F7A7C3}"/>
          </ac:picMkLst>
        </pc:picChg>
        <pc:picChg chg="add del mod">
          <ac:chgData name="Denise" userId="718559abf1c241a1" providerId="LiveId" clId="{A9BCF050-761E-4AC3-A3F8-5E773DD610DA}" dt="2025-01-15T00:18:46.734" v="571"/>
          <ac:picMkLst>
            <pc:docMk/>
            <pc:sldMk cId="726923789" sldId="258"/>
            <ac:picMk id="12" creationId="{299A0712-9DEF-4000-8B1D-0C9EB9477A19}"/>
          </ac:picMkLst>
        </pc:picChg>
        <pc:picChg chg="add mod">
          <ac:chgData name="Denise" userId="718559abf1c241a1" providerId="LiveId" clId="{A9BCF050-761E-4AC3-A3F8-5E773DD610DA}" dt="2025-01-15T00:22:03.781" v="623"/>
          <ac:picMkLst>
            <pc:docMk/>
            <pc:sldMk cId="726923789" sldId="258"/>
            <ac:picMk id="15" creationId="{09F89CCB-5C8C-4A95-BEAD-392B0E19CB96}"/>
          </ac:picMkLst>
        </pc:picChg>
        <pc:picChg chg="add del">
          <ac:chgData name="Denise" userId="718559abf1c241a1" providerId="LiveId" clId="{A9BCF050-761E-4AC3-A3F8-5E773DD610DA}" dt="2025-01-14T23:51:06.988" v="233"/>
          <ac:picMkLst>
            <pc:docMk/>
            <pc:sldMk cId="726923789" sldId="258"/>
            <ac:picMk id="1026" creationId="{9D2999DD-5B61-464D-B4B4-75C15D02F661}"/>
          </ac:picMkLst>
        </pc:picChg>
        <pc:cxnChg chg="add mod">
          <ac:chgData name="Denise" userId="718559abf1c241a1" providerId="LiveId" clId="{A9BCF050-761E-4AC3-A3F8-5E773DD610DA}" dt="2025-01-15T00:20:59.053" v="616" actId="1076"/>
          <ac:cxnSpMkLst>
            <pc:docMk/>
            <pc:sldMk cId="726923789" sldId="258"/>
            <ac:cxnSpMk id="13" creationId="{82F12855-DE23-4BE8-8AA6-72744B5DE543}"/>
          </ac:cxnSpMkLst>
        </pc:cxnChg>
      </pc:sldChg>
      <pc:sldChg chg="modSp new del">
        <pc:chgData name="Denise" userId="718559abf1c241a1" providerId="LiveId" clId="{A9BCF050-761E-4AC3-A3F8-5E773DD610DA}" dt="2025-01-14T23:23:50.930" v="178" actId="2696"/>
        <pc:sldMkLst>
          <pc:docMk/>
          <pc:sldMk cId="3335972873" sldId="258"/>
        </pc:sldMkLst>
        <pc:spChg chg="mod">
          <ac:chgData name="Denise" userId="718559abf1c241a1" providerId="LiveId" clId="{A9BCF050-761E-4AC3-A3F8-5E773DD610DA}" dt="2025-01-14T23:23:40.164" v="177"/>
          <ac:spMkLst>
            <pc:docMk/>
            <pc:sldMk cId="3335972873" sldId="258"/>
            <ac:spMk id="2" creationId="{50F6821C-C184-4282-8A25-BF918A4EC061}"/>
          </ac:spMkLst>
        </pc:spChg>
        <pc:spChg chg="mod">
          <ac:chgData name="Denise" userId="718559abf1c241a1" providerId="LiveId" clId="{A9BCF050-761E-4AC3-A3F8-5E773DD610DA}" dt="2025-01-14T23:23:40.164" v="177"/>
          <ac:spMkLst>
            <pc:docMk/>
            <pc:sldMk cId="3335972873" sldId="258"/>
            <ac:spMk id="3" creationId="{0D75EC28-800F-4A9E-A0BB-E830445FDB5F}"/>
          </ac:spMkLst>
        </pc:spChg>
      </pc:sldChg>
      <pc:sldChg chg="add del setBg">
        <pc:chgData name="Denise" userId="718559abf1c241a1" providerId="LiveId" clId="{A9BCF050-761E-4AC3-A3F8-5E773DD610DA}" dt="2025-01-14T23:23:55.321" v="179" actId="2696"/>
        <pc:sldMkLst>
          <pc:docMk/>
          <pc:sldMk cId="1053258027" sldId="259"/>
        </pc:sldMkLst>
      </pc:sldChg>
      <pc:sldChg chg="addSp delSp modSp add mod ord">
        <pc:chgData name="Denise" userId="718559abf1c241a1" providerId="LiveId" clId="{A9BCF050-761E-4AC3-A3F8-5E773DD610DA}" dt="2025-01-15T01:18:55.016" v="1192" actId="255"/>
        <pc:sldMkLst>
          <pc:docMk/>
          <pc:sldMk cId="4292074746" sldId="259"/>
        </pc:sldMkLst>
        <pc:spChg chg="del mod">
          <ac:chgData name="Denise" userId="718559abf1c241a1" providerId="LiveId" clId="{A9BCF050-761E-4AC3-A3F8-5E773DD610DA}" dt="2025-01-15T00:13:28.839" v="529" actId="478"/>
          <ac:spMkLst>
            <pc:docMk/>
            <pc:sldMk cId="4292074746" sldId="259"/>
            <ac:spMk id="4" creationId="{C2F5BB2F-1A15-457B-A57B-F74735244A4F}"/>
          </ac:spMkLst>
        </pc:spChg>
        <pc:spChg chg="del">
          <ac:chgData name="Denise" userId="718559abf1c241a1" providerId="LiveId" clId="{A9BCF050-761E-4AC3-A3F8-5E773DD610DA}" dt="2025-01-15T00:13:33.744" v="530" actId="478"/>
          <ac:spMkLst>
            <pc:docMk/>
            <pc:sldMk cId="4292074746" sldId="259"/>
            <ac:spMk id="5" creationId="{3E4659B7-E17C-4E91-9AD5-51F639E36B28}"/>
          </ac:spMkLst>
        </pc:spChg>
        <pc:spChg chg="add mod">
          <ac:chgData name="Denise" userId="718559abf1c241a1" providerId="LiveId" clId="{A9BCF050-761E-4AC3-A3F8-5E773DD610DA}" dt="2025-01-15T00:59:48.839" v="820" actId="255"/>
          <ac:spMkLst>
            <pc:docMk/>
            <pc:sldMk cId="4292074746" sldId="259"/>
            <ac:spMk id="6" creationId="{9A4441F4-91F4-45F8-9294-C1C12503D6CE}"/>
          </ac:spMkLst>
        </pc:spChg>
        <pc:spChg chg="add mod">
          <ac:chgData name="Denise" userId="718559abf1c241a1" providerId="LiveId" clId="{A9BCF050-761E-4AC3-A3F8-5E773DD610DA}" dt="2025-01-15T00:23:06.582" v="630" actId="1076"/>
          <ac:spMkLst>
            <pc:docMk/>
            <pc:sldMk cId="4292074746" sldId="259"/>
            <ac:spMk id="7" creationId="{11AF7D19-1BD7-4179-BF3B-C5C3FF15B1F1}"/>
          </ac:spMkLst>
        </pc:spChg>
        <pc:spChg chg="mod">
          <ac:chgData name="Denise" userId="718559abf1c241a1" providerId="LiveId" clId="{A9BCF050-761E-4AC3-A3F8-5E773DD610DA}" dt="2025-01-15T01:18:50.142" v="1191" actId="255"/>
          <ac:spMkLst>
            <pc:docMk/>
            <pc:sldMk cId="4292074746" sldId="259"/>
            <ac:spMk id="23" creationId="{FB5AC91C-C1DF-4A33-A5FF-5E54D031D885}"/>
          </ac:spMkLst>
        </pc:spChg>
        <pc:spChg chg="mod">
          <ac:chgData name="Denise" userId="718559abf1c241a1" providerId="LiveId" clId="{A9BCF050-761E-4AC3-A3F8-5E773DD610DA}" dt="2025-01-15T01:18:55.016" v="1192" actId="255"/>
          <ac:spMkLst>
            <pc:docMk/>
            <pc:sldMk cId="4292074746" sldId="259"/>
            <ac:spMk id="24" creationId="{1DB1E228-EF1E-4F41-A750-EBC72F6C9BB9}"/>
          </ac:spMkLst>
        </pc:spChg>
        <pc:picChg chg="add del mod">
          <ac:chgData name="Denise" userId="718559abf1c241a1" providerId="LiveId" clId="{A9BCF050-761E-4AC3-A3F8-5E773DD610DA}" dt="2025-01-15T00:55:08.394" v="777" actId="478"/>
          <ac:picMkLst>
            <pc:docMk/>
            <pc:sldMk cId="4292074746" sldId="259"/>
            <ac:picMk id="3" creationId="{68D4069C-1026-4AA8-9C5B-F60B354122CC}"/>
          </ac:picMkLst>
        </pc:picChg>
        <pc:picChg chg="add del mod">
          <ac:chgData name="Denise" userId="718559abf1c241a1" providerId="LiveId" clId="{A9BCF050-761E-4AC3-A3F8-5E773DD610DA}" dt="2025-01-15T00:29:28.878" v="634" actId="478"/>
          <ac:picMkLst>
            <pc:docMk/>
            <pc:sldMk cId="4292074746" sldId="259"/>
            <ac:picMk id="9" creationId="{84216444-351C-44FD-86DD-3D5028254686}"/>
          </ac:picMkLst>
        </pc:picChg>
        <pc:picChg chg="add del">
          <ac:chgData name="Denise" userId="718559abf1c241a1" providerId="LiveId" clId="{A9BCF050-761E-4AC3-A3F8-5E773DD610DA}" dt="2025-01-15T00:32:34.695" v="636" actId="22"/>
          <ac:picMkLst>
            <pc:docMk/>
            <pc:sldMk cId="4292074746" sldId="259"/>
            <ac:picMk id="11" creationId="{8F448D3D-3595-4BAF-9F1B-9A53B898D96D}"/>
          </ac:picMkLst>
        </pc:picChg>
        <pc:picChg chg="add del mod">
          <ac:chgData name="Denise" userId="718559abf1c241a1" providerId="LiveId" clId="{A9BCF050-761E-4AC3-A3F8-5E773DD610DA}" dt="2025-01-15T00:35:07.425" v="642" actId="478"/>
          <ac:picMkLst>
            <pc:docMk/>
            <pc:sldMk cId="4292074746" sldId="259"/>
            <ac:picMk id="13" creationId="{9C8A83A7-3710-4F35-AA43-24368A45475C}"/>
          </ac:picMkLst>
        </pc:picChg>
        <pc:picChg chg="add del">
          <ac:chgData name="Denise" userId="718559abf1c241a1" providerId="LiveId" clId="{A9BCF050-761E-4AC3-A3F8-5E773DD610DA}" dt="2025-01-15T00:35:09.190" v="643" actId="478"/>
          <ac:picMkLst>
            <pc:docMk/>
            <pc:sldMk cId="4292074746" sldId="259"/>
            <ac:picMk id="15" creationId="{EAF5B821-E988-4928-B7C1-85F0D56529E1}"/>
          </ac:picMkLst>
        </pc:picChg>
        <pc:picChg chg="add del">
          <ac:chgData name="Denise" userId="718559abf1c241a1" providerId="LiveId" clId="{A9BCF050-761E-4AC3-A3F8-5E773DD610DA}" dt="2025-01-15T00:35:11.721" v="645" actId="478"/>
          <ac:picMkLst>
            <pc:docMk/>
            <pc:sldMk cId="4292074746" sldId="259"/>
            <ac:picMk id="17" creationId="{D9C3B1BA-065D-4D66-B49B-C42597FB8558}"/>
          </ac:picMkLst>
        </pc:picChg>
        <pc:picChg chg="add del mod">
          <ac:chgData name="Denise" userId="718559abf1c241a1" providerId="LiveId" clId="{A9BCF050-761E-4AC3-A3F8-5E773DD610DA}" dt="2025-01-15T00:35:28.235" v="648" actId="478"/>
          <ac:picMkLst>
            <pc:docMk/>
            <pc:sldMk cId="4292074746" sldId="259"/>
            <ac:picMk id="19" creationId="{606A5854-4C88-44F8-B580-A546898CB567}"/>
          </ac:picMkLst>
        </pc:picChg>
        <pc:picChg chg="add mod">
          <ac:chgData name="Denise" userId="718559abf1c241a1" providerId="LiveId" clId="{A9BCF050-761E-4AC3-A3F8-5E773DD610DA}" dt="2025-01-15T00:35:59.813" v="651" actId="1076"/>
          <ac:picMkLst>
            <pc:docMk/>
            <pc:sldMk cId="4292074746" sldId="259"/>
            <ac:picMk id="21" creationId="{C2B5FC7D-8B30-4C7C-B28A-92055A97BCF6}"/>
          </ac:picMkLst>
        </pc:picChg>
        <pc:picChg chg="add mod">
          <ac:chgData name="Denise" userId="718559abf1c241a1" providerId="LiveId" clId="{A9BCF050-761E-4AC3-A3F8-5E773DD610DA}" dt="2025-01-15T00:56:01.207" v="786"/>
          <ac:picMkLst>
            <pc:docMk/>
            <pc:sldMk cId="4292074746" sldId="259"/>
            <ac:picMk id="22" creationId="{936E23F9-CE3F-4ABC-96CE-781A62452CE2}"/>
          </ac:picMkLst>
        </pc:picChg>
      </pc:sldChg>
      <pc:sldChg chg="addSp delSp modSp add mod">
        <pc:chgData name="Denise" userId="718559abf1c241a1" providerId="LiveId" clId="{A9BCF050-761E-4AC3-A3F8-5E773DD610DA}" dt="2025-01-15T01:22:46.286" v="1231"/>
        <pc:sldMkLst>
          <pc:docMk/>
          <pc:sldMk cId="1065517022" sldId="260"/>
        </pc:sldMkLst>
        <pc:spChg chg="mod">
          <ac:chgData name="Denise" userId="718559abf1c241a1" providerId="LiveId" clId="{A9BCF050-761E-4AC3-A3F8-5E773DD610DA}" dt="2025-01-15T00:44:25.755" v="716"/>
          <ac:spMkLst>
            <pc:docMk/>
            <pc:sldMk cId="1065517022" sldId="260"/>
            <ac:spMk id="2" creationId="{CC468374-503F-4F75-80A2-A5E6552C7337}"/>
          </ac:spMkLst>
        </pc:spChg>
        <pc:spChg chg="del">
          <ac:chgData name="Denise" userId="718559abf1c241a1" providerId="LiveId" clId="{A9BCF050-761E-4AC3-A3F8-5E773DD610DA}" dt="2025-01-15T01:19:05.204" v="1193" actId="478"/>
          <ac:spMkLst>
            <pc:docMk/>
            <pc:sldMk cId="1065517022" sldId="260"/>
            <ac:spMk id="3" creationId="{646124F8-AB57-4474-9BEE-81FB4BC221C9}"/>
          </ac:spMkLst>
        </pc:spChg>
        <pc:spChg chg="mod">
          <ac:chgData name="Denise" userId="718559abf1c241a1" providerId="LiveId" clId="{A9BCF050-761E-4AC3-A3F8-5E773DD610DA}" dt="2025-01-15T01:19:08.986" v="1194" actId="255"/>
          <ac:spMkLst>
            <pc:docMk/>
            <pc:sldMk cId="1065517022" sldId="260"/>
            <ac:spMk id="4" creationId="{DD6E9F76-5168-4170-B359-93000C1A9BA1}"/>
          </ac:spMkLst>
        </pc:spChg>
        <pc:spChg chg="add del mod">
          <ac:chgData name="Denise" userId="718559abf1c241a1" providerId="LiveId" clId="{A9BCF050-761E-4AC3-A3F8-5E773DD610DA}" dt="2025-01-15T01:21:48.298" v="1219" actId="478"/>
          <ac:spMkLst>
            <pc:docMk/>
            <pc:sldMk cId="1065517022" sldId="260"/>
            <ac:spMk id="8" creationId="{68261324-1FBA-408D-B828-BFF0856C2795}"/>
          </ac:spMkLst>
        </pc:spChg>
        <pc:spChg chg="mod">
          <ac:chgData name="Denise" userId="718559abf1c241a1" providerId="LiveId" clId="{A9BCF050-761E-4AC3-A3F8-5E773DD610DA}" dt="2025-01-15T00:36:22.126" v="654" actId="20577"/>
          <ac:spMkLst>
            <pc:docMk/>
            <pc:sldMk cId="1065517022" sldId="260"/>
            <ac:spMk id="9" creationId="{39C25A24-D430-422D-8340-107F887A2943}"/>
          </ac:spMkLst>
        </pc:spChg>
        <pc:spChg chg="add mod">
          <ac:chgData name="Denise" userId="718559abf1c241a1" providerId="LiveId" clId="{A9BCF050-761E-4AC3-A3F8-5E773DD610DA}" dt="2025-01-15T01:22:46.286" v="1231"/>
          <ac:spMkLst>
            <pc:docMk/>
            <pc:sldMk cId="1065517022" sldId="260"/>
            <ac:spMk id="10" creationId="{334C050A-0FC8-4C35-ACA8-8C9A8FCFB10E}"/>
          </ac:spMkLst>
        </pc:spChg>
      </pc:sldChg>
      <pc:sldChg chg="addSp delSp modSp add mod replId">
        <pc:chgData name="Denise" userId="718559abf1c241a1" providerId="LiveId" clId="{A9BCF050-761E-4AC3-A3F8-5E773DD610DA}" dt="2025-01-15T01:21:21.219" v="1213"/>
        <pc:sldMkLst>
          <pc:docMk/>
          <pc:sldMk cId="1619068248" sldId="261"/>
        </pc:sldMkLst>
        <pc:spChg chg="mod">
          <ac:chgData name="Denise" userId="718559abf1c241a1" providerId="LiveId" clId="{A9BCF050-761E-4AC3-A3F8-5E773DD610DA}" dt="2025-01-15T00:59:59.871" v="821" actId="255"/>
          <ac:spMkLst>
            <pc:docMk/>
            <pc:sldMk cId="1619068248" sldId="261"/>
            <ac:spMk id="6" creationId="{9A4441F4-91F4-45F8-9294-C1C12503D6CE}"/>
          </ac:spMkLst>
        </pc:spChg>
        <pc:spChg chg="mod">
          <ac:chgData name="Denise" userId="718559abf1c241a1" providerId="LiveId" clId="{A9BCF050-761E-4AC3-A3F8-5E773DD610DA}" dt="2025-01-15T00:38:29.055" v="682"/>
          <ac:spMkLst>
            <pc:docMk/>
            <pc:sldMk cId="1619068248" sldId="261"/>
            <ac:spMk id="7" creationId="{11AF7D19-1BD7-4179-BF3B-C5C3FF15B1F1}"/>
          </ac:spMkLst>
        </pc:spChg>
        <pc:spChg chg="del">
          <ac:chgData name="Denise" userId="718559abf1c241a1" providerId="LiveId" clId="{A9BCF050-761E-4AC3-A3F8-5E773DD610DA}" dt="2025-01-15T01:19:42.501" v="1197" actId="478"/>
          <ac:spMkLst>
            <pc:docMk/>
            <pc:sldMk cId="1619068248" sldId="261"/>
            <ac:spMk id="11" creationId="{51C330A7-5F9B-4143-ACF3-657BBBC869E0}"/>
          </ac:spMkLst>
        </pc:spChg>
        <pc:spChg chg="mod">
          <ac:chgData name="Denise" userId="718559abf1c241a1" providerId="LiveId" clId="{A9BCF050-761E-4AC3-A3F8-5E773DD610DA}" dt="2025-01-15T01:19:29.907" v="1195" actId="255"/>
          <ac:spMkLst>
            <pc:docMk/>
            <pc:sldMk cId="1619068248" sldId="261"/>
            <ac:spMk id="13" creationId="{AC2CAEA6-AD08-4082-B036-AE4B73FAE02E}"/>
          </ac:spMkLst>
        </pc:spChg>
        <pc:spChg chg="add mod">
          <ac:chgData name="Denise" userId="718559abf1c241a1" providerId="LiveId" clId="{A9BCF050-761E-4AC3-A3F8-5E773DD610DA}" dt="2025-01-15T01:21:21.219" v="1213"/>
          <ac:spMkLst>
            <pc:docMk/>
            <pc:sldMk cId="1619068248" sldId="261"/>
            <ac:spMk id="15" creationId="{E907B352-0D23-4A18-BED2-CABE6EC35A2D}"/>
          </ac:spMkLst>
        </pc:spChg>
        <pc:picChg chg="del">
          <ac:chgData name="Denise" userId="718559abf1c241a1" providerId="LiveId" clId="{A9BCF050-761E-4AC3-A3F8-5E773DD610DA}" dt="2025-01-15T00:55:14.693" v="778" actId="478"/>
          <ac:picMkLst>
            <pc:docMk/>
            <pc:sldMk cId="1619068248" sldId="261"/>
            <ac:picMk id="3" creationId="{68D4069C-1026-4AA8-9C5B-F60B354122CC}"/>
          </ac:picMkLst>
        </pc:picChg>
        <pc:picChg chg="add del">
          <ac:chgData name="Denise" userId="718559abf1c241a1" providerId="LiveId" clId="{A9BCF050-761E-4AC3-A3F8-5E773DD610DA}" dt="2025-01-15T00:36:38.359" v="656" actId="22"/>
          <ac:picMkLst>
            <pc:docMk/>
            <pc:sldMk cId="1619068248" sldId="261"/>
            <ac:picMk id="4" creationId="{EE0D7205-8B61-447E-8003-68824FDCC4A0}"/>
          </ac:picMkLst>
        </pc:picChg>
        <pc:picChg chg="add del mod">
          <ac:chgData name="Denise" userId="718559abf1c241a1" providerId="LiveId" clId="{A9BCF050-761E-4AC3-A3F8-5E773DD610DA}" dt="2025-01-15T00:40:06.017" v="686" actId="478"/>
          <ac:picMkLst>
            <pc:docMk/>
            <pc:sldMk cId="1619068248" sldId="261"/>
            <ac:picMk id="8" creationId="{D125D699-DFC0-4A49-A76C-7A682478D62B}"/>
          </ac:picMkLst>
        </pc:picChg>
        <pc:picChg chg="add mod">
          <ac:chgData name="Denise" userId="718559abf1c241a1" providerId="LiveId" clId="{A9BCF050-761E-4AC3-A3F8-5E773DD610DA}" dt="2025-01-15T01:19:38.345" v="1196" actId="1076"/>
          <ac:picMkLst>
            <pc:docMk/>
            <pc:sldMk cId="1619068248" sldId="261"/>
            <ac:picMk id="10" creationId="{36C876FE-998A-497C-8568-E3EC50843992}"/>
          </ac:picMkLst>
        </pc:picChg>
        <pc:picChg chg="add mod">
          <ac:chgData name="Denise" userId="718559abf1c241a1" providerId="LiveId" clId="{A9BCF050-761E-4AC3-A3F8-5E773DD610DA}" dt="2025-01-15T00:55:57.770" v="785"/>
          <ac:picMkLst>
            <pc:docMk/>
            <pc:sldMk cId="1619068248" sldId="261"/>
            <ac:picMk id="12" creationId="{A7C25D83-8107-4936-8E8B-59BF67395106}"/>
          </ac:picMkLst>
        </pc:picChg>
        <pc:picChg chg="del">
          <ac:chgData name="Denise" userId="718559abf1c241a1" providerId="LiveId" clId="{A9BCF050-761E-4AC3-A3F8-5E773DD610DA}" dt="2025-01-15T00:39:33.297" v="683" actId="478"/>
          <ac:picMkLst>
            <pc:docMk/>
            <pc:sldMk cId="1619068248" sldId="261"/>
            <ac:picMk id="21" creationId="{C2B5FC7D-8B30-4C7C-B28A-92055A97BCF6}"/>
          </ac:picMkLst>
        </pc:picChg>
      </pc:sldChg>
      <pc:sldChg chg="addSp delSp modSp add mod">
        <pc:chgData name="Denise" userId="718559abf1c241a1" providerId="LiveId" clId="{A9BCF050-761E-4AC3-A3F8-5E773DD610DA}" dt="2025-01-15T01:23:23.927" v="1239" actId="255"/>
        <pc:sldMkLst>
          <pc:docMk/>
          <pc:sldMk cId="937588017" sldId="262"/>
        </pc:sldMkLst>
        <pc:spChg chg="mod">
          <ac:chgData name="Denise" userId="718559abf1c241a1" providerId="LiveId" clId="{A9BCF050-761E-4AC3-A3F8-5E773DD610DA}" dt="2025-01-15T00:45:10.721" v="722" actId="6549"/>
          <ac:spMkLst>
            <pc:docMk/>
            <pc:sldMk cId="937588017" sldId="262"/>
            <ac:spMk id="2" creationId="{CC468374-503F-4F75-80A2-A5E6552C7337}"/>
          </ac:spMkLst>
        </pc:spChg>
        <pc:spChg chg="del mod">
          <ac:chgData name="Denise" userId="718559abf1c241a1" providerId="LiveId" clId="{A9BCF050-761E-4AC3-A3F8-5E773DD610DA}" dt="2025-01-15T01:19:51.188" v="1199" actId="478"/>
          <ac:spMkLst>
            <pc:docMk/>
            <pc:sldMk cId="937588017" sldId="262"/>
            <ac:spMk id="3" creationId="{32D89713-242F-414F-84FF-4BA212CE4DBD}"/>
          </ac:spMkLst>
        </pc:spChg>
        <pc:spChg chg="mod">
          <ac:chgData name="Denise" userId="718559abf1c241a1" providerId="LiveId" clId="{A9BCF050-761E-4AC3-A3F8-5E773DD610DA}" dt="2025-01-15T01:23:23.927" v="1239" actId="255"/>
          <ac:spMkLst>
            <pc:docMk/>
            <pc:sldMk cId="937588017" sldId="262"/>
            <ac:spMk id="4" creationId="{3A0D6188-FDDB-4B59-A046-391BDB0467D3}"/>
          </ac:spMkLst>
        </pc:spChg>
        <pc:spChg chg="add del mod">
          <ac:chgData name="Denise" userId="718559abf1c241a1" providerId="LiveId" clId="{A9BCF050-761E-4AC3-A3F8-5E773DD610DA}" dt="2025-01-15T01:21:56.329" v="1220" actId="478"/>
          <ac:spMkLst>
            <pc:docMk/>
            <pc:sldMk cId="937588017" sldId="262"/>
            <ac:spMk id="8" creationId="{B83D9D34-A354-4C23-98AA-512897044864}"/>
          </ac:spMkLst>
        </pc:spChg>
        <pc:spChg chg="mod">
          <ac:chgData name="Denise" userId="718559abf1c241a1" providerId="LiveId" clId="{A9BCF050-761E-4AC3-A3F8-5E773DD610DA}" dt="2025-01-15T00:42:00.652" v="697" actId="20577"/>
          <ac:spMkLst>
            <pc:docMk/>
            <pc:sldMk cId="937588017" sldId="262"/>
            <ac:spMk id="9" creationId="{39C25A24-D430-422D-8340-107F887A2943}"/>
          </ac:spMkLst>
        </pc:spChg>
        <pc:spChg chg="add mod">
          <ac:chgData name="Denise" userId="718559abf1c241a1" providerId="LiveId" clId="{A9BCF050-761E-4AC3-A3F8-5E773DD610DA}" dt="2025-01-15T01:22:49.489" v="1232"/>
          <ac:spMkLst>
            <pc:docMk/>
            <pc:sldMk cId="937588017" sldId="262"/>
            <ac:spMk id="10" creationId="{9E09DAF7-252B-4BF0-B9A7-0850F7202957}"/>
          </ac:spMkLst>
        </pc:spChg>
      </pc:sldChg>
      <pc:sldChg chg="addSp delSp modSp add mod replId">
        <pc:chgData name="Denise" userId="718559abf1c241a1" providerId="LiveId" clId="{A9BCF050-761E-4AC3-A3F8-5E773DD610DA}" dt="2025-01-15T01:23:35.723" v="1240" actId="255"/>
        <pc:sldMkLst>
          <pc:docMk/>
          <pc:sldMk cId="3652722211" sldId="263"/>
        </pc:sldMkLst>
        <pc:spChg chg="del">
          <ac:chgData name="Denise" userId="718559abf1c241a1" providerId="LiveId" clId="{A9BCF050-761E-4AC3-A3F8-5E773DD610DA}" dt="2025-01-15T01:19:55.626" v="1200" actId="478"/>
          <ac:spMkLst>
            <pc:docMk/>
            <pc:sldMk cId="3652722211" sldId="263"/>
            <ac:spMk id="5" creationId="{4F7B5275-02EF-48F1-AAFD-A3F66D449234}"/>
          </ac:spMkLst>
        </pc:spChg>
        <pc:spChg chg="mod">
          <ac:chgData name="Denise" userId="718559abf1c241a1" providerId="LiveId" clId="{A9BCF050-761E-4AC3-A3F8-5E773DD610DA}" dt="2025-01-15T01:00:29.621" v="823" actId="255"/>
          <ac:spMkLst>
            <pc:docMk/>
            <pc:sldMk cId="3652722211" sldId="263"/>
            <ac:spMk id="6" creationId="{9A4441F4-91F4-45F8-9294-C1C12503D6CE}"/>
          </ac:spMkLst>
        </pc:spChg>
        <pc:spChg chg="mod">
          <ac:chgData name="Denise" userId="718559abf1c241a1" providerId="LiveId" clId="{A9BCF050-761E-4AC3-A3F8-5E773DD610DA}" dt="2025-01-15T00:45:43.332" v="726"/>
          <ac:spMkLst>
            <pc:docMk/>
            <pc:sldMk cId="3652722211" sldId="263"/>
            <ac:spMk id="7" creationId="{11AF7D19-1BD7-4179-BF3B-C5C3FF15B1F1}"/>
          </ac:spMkLst>
        </pc:spChg>
        <pc:spChg chg="mod">
          <ac:chgData name="Denise" userId="718559abf1c241a1" providerId="LiveId" clId="{A9BCF050-761E-4AC3-A3F8-5E773DD610DA}" dt="2025-01-15T01:23:35.723" v="1240" actId="255"/>
          <ac:spMkLst>
            <pc:docMk/>
            <pc:sldMk cId="3652722211" sldId="263"/>
            <ac:spMk id="9" creationId="{CB482A93-FE33-42C7-9283-28CB680C1FBF}"/>
          </ac:spMkLst>
        </pc:spChg>
        <pc:spChg chg="add mod">
          <ac:chgData name="Denise" userId="718559abf1c241a1" providerId="LiveId" clId="{A9BCF050-761E-4AC3-A3F8-5E773DD610DA}" dt="2025-01-15T01:22:00.954" v="1223" actId="1035"/>
          <ac:spMkLst>
            <pc:docMk/>
            <pc:sldMk cId="3652722211" sldId="263"/>
            <ac:spMk id="11" creationId="{7A0306F7-0C31-4EFF-B61D-03B3E6FA8261}"/>
          </ac:spMkLst>
        </pc:spChg>
        <pc:picChg chg="del">
          <ac:chgData name="Denise" userId="718559abf1c241a1" providerId="LiveId" clId="{A9BCF050-761E-4AC3-A3F8-5E773DD610DA}" dt="2025-01-15T00:55:23.348" v="779" actId="478"/>
          <ac:picMkLst>
            <pc:docMk/>
            <pc:sldMk cId="3652722211" sldId="263"/>
            <ac:picMk id="3" creationId="{68D4069C-1026-4AA8-9C5B-F60B354122CC}"/>
          </ac:picMkLst>
        </pc:picChg>
        <pc:picChg chg="add mod">
          <ac:chgData name="Denise" userId="718559abf1c241a1" providerId="LiveId" clId="{A9BCF050-761E-4AC3-A3F8-5E773DD610DA}" dt="2025-01-15T00:46:41.473" v="728" actId="1076"/>
          <ac:picMkLst>
            <pc:docMk/>
            <pc:sldMk cId="3652722211" sldId="263"/>
            <ac:picMk id="4" creationId="{C53A5FFA-816B-4146-A2C3-360D46BD2487}"/>
          </ac:picMkLst>
        </pc:picChg>
        <pc:picChg chg="add mod">
          <ac:chgData name="Denise" userId="718559abf1c241a1" providerId="LiveId" clId="{A9BCF050-761E-4AC3-A3F8-5E773DD610DA}" dt="2025-01-15T00:55:53.973" v="784"/>
          <ac:picMkLst>
            <pc:docMk/>
            <pc:sldMk cId="3652722211" sldId="263"/>
            <ac:picMk id="8" creationId="{9CA51811-A2A1-4A92-9103-633EE2A5DAC1}"/>
          </ac:picMkLst>
        </pc:picChg>
        <pc:picChg chg="del">
          <ac:chgData name="Denise" userId="718559abf1c241a1" providerId="LiveId" clId="{A9BCF050-761E-4AC3-A3F8-5E773DD610DA}" dt="2025-01-15T00:41:26.546" v="689" actId="478"/>
          <ac:picMkLst>
            <pc:docMk/>
            <pc:sldMk cId="3652722211" sldId="263"/>
            <ac:picMk id="21" creationId="{C2B5FC7D-8B30-4C7C-B28A-92055A97BCF6}"/>
          </ac:picMkLst>
        </pc:picChg>
      </pc:sldChg>
      <pc:sldChg chg="addSp delSp modSp add mod">
        <pc:chgData name="Denise" userId="718559abf1c241a1" providerId="LiveId" clId="{A9BCF050-761E-4AC3-A3F8-5E773DD610DA}" dt="2025-01-15T01:23:45.866" v="1241" actId="255"/>
        <pc:sldMkLst>
          <pc:docMk/>
          <pc:sldMk cId="1790857004" sldId="264"/>
        </pc:sldMkLst>
        <pc:spChg chg="mod">
          <ac:chgData name="Denise" userId="718559abf1c241a1" providerId="LiveId" clId="{A9BCF050-761E-4AC3-A3F8-5E773DD610DA}" dt="2025-01-15T00:48:33.681" v="734"/>
          <ac:spMkLst>
            <pc:docMk/>
            <pc:sldMk cId="1790857004" sldId="264"/>
            <ac:spMk id="2" creationId="{CC468374-503F-4F75-80A2-A5E6552C7337}"/>
          </ac:spMkLst>
        </pc:spChg>
        <pc:spChg chg="del">
          <ac:chgData name="Denise" userId="718559abf1c241a1" providerId="LiveId" clId="{A9BCF050-761E-4AC3-A3F8-5E773DD610DA}" dt="2025-01-15T01:19:59.907" v="1201" actId="478"/>
          <ac:spMkLst>
            <pc:docMk/>
            <pc:sldMk cId="1790857004" sldId="264"/>
            <ac:spMk id="3" creationId="{C24D1682-4925-4BF8-9A15-A2E9FE9D5E93}"/>
          </ac:spMkLst>
        </pc:spChg>
        <pc:spChg chg="mod">
          <ac:chgData name="Denise" userId="718559abf1c241a1" providerId="LiveId" clId="{A9BCF050-761E-4AC3-A3F8-5E773DD610DA}" dt="2025-01-15T01:23:45.866" v="1241" actId="255"/>
          <ac:spMkLst>
            <pc:docMk/>
            <pc:sldMk cId="1790857004" sldId="264"/>
            <ac:spMk id="4" creationId="{C8B9F605-C4AC-4B06-AEE9-9954DE51A04D}"/>
          </ac:spMkLst>
        </pc:spChg>
        <pc:spChg chg="add mod">
          <ac:chgData name="Denise" userId="718559abf1c241a1" providerId="LiveId" clId="{A9BCF050-761E-4AC3-A3F8-5E773DD610DA}" dt="2025-01-15T01:22:52.426" v="1233"/>
          <ac:spMkLst>
            <pc:docMk/>
            <pc:sldMk cId="1790857004" sldId="264"/>
            <ac:spMk id="8" creationId="{FCE65498-D10E-4F90-8548-F6429F0E56CC}"/>
          </ac:spMkLst>
        </pc:spChg>
        <pc:spChg chg="mod">
          <ac:chgData name="Denise" userId="718559abf1c241a1" providerId="LiveId" clId="{A9BCF050-761E-4AC3-A3F8-5E773DD610DA}" dt="2025-01-15T00:42:08.589" v="699" actId="20577"/>
          <ac:spMkLst>
            <pc:docMk/>
            <pc:sldMk cId="1790857004" sldId="264"/>
            <ac:spMk id="9" creationId="{39C25A24-D430-422D-8340-107F887A2943}"/>
          </ac:spMkLst>
        </pc:spChg>
      </pc:sldChg>
      <pc:sldChg chg="addSp delSp modSp add del mod replId">
        <pc:chgData name="Denise" userId="718559abf1c241a1" providerId="LiveId" clId="{A9BCF050-761E-4AC3-A3F8-5E773DD610DA}" dt="2025-01-15T01:23:59.759" v="1242" actId="255"/>
        <pc:sldMkLst>
          <pc:docMk/>
          <pc:sldMk cId="115839806" sldId="265"/>
        </pc:sldMkLst>
        <pc:spChg chg="mod">
          <ac:chgData name="Denise" userId="718559abf1c241a1" providerId="LiveId" clId="{A9BCF050-761E-4AC3-A3F8-5E773DD610DA}" dt="2025-01-15T00:58:54.559" v="814" actId="255"/>
          <ac:spMkLst>
            <pc:docMk/>
            <pc:sldMk cId="115839806" sldId="265"/>
            <ac:spMk id="6" creationId="{9A4441F4-91F4-45F8-9294-C1C12503D6CE}"/>
          </ac:spMkLst>
        </pc:spChg>
        <pc:spChg chg="mod">
          <ac:chgData name="Denise" userId="718559abf1c241a1" providerId="LiveId" clId="{A9BCF050-761E-4AC3-A3F8-5E773DD610DA}" dt="2025-01-15T00:49:52.039" v="745"/>
          <ac:spMkLst>
            <pc:docMk/>
            <pc:sldMk cId="115839806" sldId="265"/>
            <ac:spMk id="7" creationId="{11AF7D19-1BD7-4179-BF3B-C5C3FF15B1F1}"/>
          </ac:spMkLst>
        </pc:spChg>
        <pc:spChg chg="del">
          <ac:chgData name="Denise" userId="718559abf1c241a1" providerId="LiveId" clId="{A9BCF050-761E-4AC3-A3F8-5E773DD610DA}" dt="2025-01-15T01:20:04" v="1202" actId="478"/>
          <ac:spMkLst>
            <pc:docMk/>
            <pc:sldMk cId="115839806" sldId="265"/>
            <ac:spMk id="9" creationId="{9847FE5E-9F30-4D38-B5E1-10091847B911}"/>
          </ac:spMkLst>
        </pc:spChg>
        <pc:spChg chg="mod">
          <ac:chgData name="Denise" userId="718559abf1c241a1" providerId="LiveId" clId="{A9BCF050-761E-4AC3-A3F8-5E773DD610DA}" dt="2025-01-15T01:23:59.759" v="1242" actId="255"/>
          <ac:spMkLst>
            <pc:docMk/>
            <pc:sldMk cId="115839806" sldId="265"/>
            <ac:spMk id="11" creationId="{4FDF10BC-F6F9-4ECB-AF8D-11B50BE619B4}"/>
          </ac:spMkLst>
        </pc:spChg>
        <pc:spChg chg="add mod">
          <ac:chgData name="Denise" userId="718559abf1c241a1" providerId="LiveId" clId="{A9BCF050-761E-4AC3-A3F8-5E773DD610DA}" dt="2025-01-15T01:22:04.735" v="1224"/>
          <ac:spMkLst>
            <pc:docMk/>
            <pc:sldMk cId="115839806" sldId="265"/>
            <ac:spMk id="13" creationId="{B48106C2-2FD5-4F7B-B960-F890E86E6017}"/>
          </ac:spMkLst>
        </pc:spChg>
        <pc:picChg chg="del">
          <ac:chgData name="Denise" userId="718559abf1c241a1" providerId="LiveId" clId="{A9BCF050-761E-4AC3-A3F8-5E773DD610DA}" dt="2025-01-15T00:55:27.707" v="780" actId="478"/>
          <ac:picMkLst>
            <pc:docMk/>
            <pc:sldMk cId="115839806" sldId="265"/>
            <ac:picMk id="3" creationId="{68D4069C-1026-4AA8-9C5B-F60B354122CC}"/>
          </ac:picMkLst>
        </pc:picChg>
        <pc:picChg chg="add del mod">
          <ac:chgData name="Denise" userId="718559abf1c241a1" providerId="LiveId" clId="{A9BCF050-761E-4AC3-A3F8-5E773DD610DA}" dt="2025-01-15T00:50:31.566" v="748" actId="478"/>
          <ac:picMkLst>
            <pc:docMk/>
            <pc:sldMk cId="115839806" sldId="265"/>
            <ac:picMk id="4" creationId="{6C0E963D-853A-46FA-A820-3D4D2F89DEE0}"/>
          </ac:picMkLst>
        </pc:picChg>
        <pc:picChg chg="add mod">
          <ac:chgData name="Denise" userId="718559abf1c241a1" providerId="LiveId" clId="{A9BCF050-761E-4AC3-A3F8-5E773DD610DA}" dt="2025-01-15T00:51:16.781" v="753" actId="1076"/>
          <ac:picMkLst>
            <pc:docMk/>
            <pc:sldMk cId="115839806" sldId="265"/>
            <ac:picMk id="8" creationId="{C0199D62-46FC-4B5A-9450-B868E6E30E74}"/>
          </ac:picMkLst>
        </pc:picChg>
        <pc:picChg chg="add mod">
          <ac:chgData name="Denise" userId="718559abf1c241a1" providerId="LiveId" clId="{A9BCF050-761E-4AC3-A3F8-5E773DD610DA}" dt="2025-01-15T00:55:50.192" v="783"/>
          <ac:picMkLst>
            <pc:docMk/>
            <pc:sldMk cId="115839806" sldId="265"/>
            <ac:picMk id="10" creationId="{20831529-A09F-4EF1-94C5-74DCA235A37B}"/>
          </ac:picMkLst>
        </pc:picChg>
        <pc:picChg chg="del">
          <ac:chgData name="Denise" userId="718559abf1c241a1" providerId="LiveId" clId="{A9BCF050-761E-4AC3-A3F8-5E773DD610DA}" dt="2025-01-15T00:41:33.732" v="692" actId="478"/>
          <ac:picMkLst>
            <pc:docMk/>
            <pc:sldMk cId="115839806" sldId="265"/>
            <ac:picMk id="21" creationId="{C2B5FC7D-8B30-4C7C-B28A-92055A97BCF6}"/>
          </ac:picMkLst>
        </pc:picChg>
      </pc:sldChg>
      <pc:sldChg chg="addSp delSp modSp add mod">
        <pc:chgData name="Denise" userId="718559abf1c241a1" providerId="LiveId" clId="{A9BCF050-761E-4AC3-A3F8-5E773DD610DA}" dt="2025-01-15T01:24:09.212" v="1243" actId="255"/>
        <pc:sldMkLst>
          <pc:docMk/>
          <pc:sldMk cId="3016418890" sldId="266"/>
        </pc:sldMkLst>
        <pc:spChg chg="mod">
          <ac:chgData name="Denise" userId="718559abf1c241a1" providerId="LiveId" clId="{A9BCF050-761E-4AC3-A3F8-5E773DD610DA}" dt="2025-01-15T00:52:10.780" v="757"/>
          <ac:spMkLst>
            <pc:docMk/>
            <pc:sldMk cId="3016418890" sldId="266"/>
            <ac:spMk id="2" creationId="{CC468374-503F-4F75-80A2-A5E6552C7337}"/>
          </ac:spMkLst>
        </pc:spChg>
        <pc:spChg chg="del">
          <ac:chgData name="Denise" userId="718559abf1c241a1" providerId="LiveId" clId="{A9BCF050-761E-4AC3-A3F8-5E773DD610DA}" dt="2025-01-15T01:20:09.797" v="1203" actId="478"/>
          <ac:spMkLst>
            <pc:docMk/>
            <pc:sldMk cId="3016418890" sldId="266"/>
            <ac:spMk id="3" creationId="{4A8D7D77-2687-47DA-85A6-2A12DF00961A}"/>
          </ac:spMkLst>
        </pc:spChg>
        <pc:spChg chg="mod">
          <ac:chgData name="Denise" userId="718559abf1c241a1" providerId="LiveId" clId="{A9BCF050-761E-4AC3-A3F8-5E773DD610DA}" dt="2025-01-15T01:24:09.212" v="1243" actId="255"/>
          <ac:spMkLst>
            <pc:docMk/>
            <pc:sldMk cId="3016418890" sldId="266"/>
            <ac:spMk id="4" creationId="{05ACDA6B-5D3F-4EEA-997F-54A7D7BCDF7D}"/>
          </ac:spMkLst>
        </pc:spChg>
        <pc:spChg chg="add mod">
          <ac:chgData name="Denise" userId="718559abf1c241a1" providerId="LiveId" clId="{A9BCF050-761E-4AC3-A3F8-5E773DD610DA}" dt="2025-01-15T01:22:55.036" v="1234"/>
          <ac:spMkLst>
            <pc:docMk/>
            <pc:sldMk cId="3016418890" sldId="266"/>
            <ac:spMk id="8" creationId="{D16DF44B-FCE9-437F-B20B-F31F703AE7B4}"/>
          </ac:spMkLst>
        </pc:spChg>
        <pc:spChg chg="mod">
          <ac:chgData name="Denise" userId="718559abf1c241a1" providerId="LiveId" clId="{A9BCF050-761E-4AC3-A3F8-5E773DD610DA}" dt="2025-01-15T00:42:21.416" v="703" actId="20577"/>
          <ac:spMkLst>
            <pc:docMk/>
            <pc:sldMk cId="3016418890" sldId="266"/>
            <ac:spMk id="9" creationId="{39C25A24-D430-422D-8340-107F887A2943}"/>
          </ac:spMkLst>
        </pc:spChg>
      </pc:sldChg>
      <pc:sldChg chg="addSp delSp modSp add mod replId">
        <pc:chgData name="Denise" userId="718559abf1c241a1" providerId="LiveId" clId="{A9BCF050-761E-4AC3-A3F8-5E773DD610DA}" dt="2025-01-15T01:24:17.290" v="1244" actId="255"/>
        <pc:sldMkLst>
          <pc:docMk/>
          <pc:sldMk cId="1992893324" sldId="267"/>
        </pc:sldMkLst>
        <pc:spChg chg="del">
          <ac:chgData name="Denise" userId="718559abf1c241a1" providerId="LiveId" clId="{A9BCF050-761E-4AC3-A3F8-5E773DD610DA}" dt="2025-01-15T01:20:14.376" v="1204" actId="478"/>
          <ac:spMkLst>
            <pc:docMk/>
            <pc:sldMk cId="1992893324" sldId="267"/>
            <ac:spMk id="5" creationId="{C45DAF12-5FE5-436C-9C3B-A29CB3CEBBAB}"/>
          </ac:spMkLst>
        </pc:spChg>
        <pc:spChg chg="mod">
          <ac:chgData name="Denise" userId="718559abf1c241a1" providerId="LiveId" clId="{A9BCF050-761E-4AC3-A3F8-5E773DD610DA}" dt="2025-01-15T00:58:44.684" v="813" actId="27636"/>
          <ac:spMkLst>
            <pc:docMk/>
            <pc:sldMk cId="1992893324" sldId="267"/>
            <ac:spMk id="6" creationId="{9A4441F4-91F4-45F8-9294-C1C12503D6CE}"/>
          </ac:spMkLst>
        </pc:spChg>
        <pc:spChg chg="mod">
          <ac:chgData name="Denise" userId="718559abf1c241a1" providerId="LiveId" clId="{A9BCF050-761E-4AC3-A3F8-5E773DD610DA}" dt="2025-01-15T01:02:21.367" v="850" actId="20577"/>
          <ac:spMkLst>
            <pc:docMk/>
            <pc:sldMk cId="1992893324" sldId="267"/>
            <ac:spMk id="7" creationId="{11AF7D19-1BD7-4179-BF3B-C5C3FF15B1F1}"/>
          </ac:spMkLst>
        </pc:spChg>
        <pc:spChg chg="mod">
          <ac:chgData name="Denise" userId="718559abf1c241a1" providerId="LiveId" clId="{A9BCF050-761E-4AC3-A3F8-5E773DD610DA}" dt="2025-01-15T01:24:17.290" v="1244" actId="255"/>
          <ac:spMkLst>
            <pc:docMk/>
            <pc:sldMk cId="1992893324" sldId="267"/>
            <ac:spMk id="8" creationId="{2118FF4D-A26C-4061-A12C-780BAE3AC721}"/>
          </ac:spMkLst>
        </pc:spChg>
        <pc:spChg chg="add mod">
          <ac:chgData name="Denise" userId="718559abf1c241a1" providerId="LiveId" clId="{A9BCF050-761E-4AC3-A3F8-5E773DD610DA}" dt="2025-01-15T01:22:08.283" v="1225"/>
          <ac:spMkLst>
            <pc:docMk/>
            <pc:sldMk cId="1992893324" sldId="267"/>
            <ac:spMk id="10" creationId="{097792CB-B1CD-4ED9-9698-B399A109DA8B}"/>
          </ac:spMkLst>
        </pc:spChg>
        <pc:picChg chg="add del mod">
          <ac:chgData name="Denise" userId="718559abf1c241a1" providerId="LiveId" clId="{A9BCF050-761E-4AC3-A3F8-5E773DD610DA}" dt="2025-01-15T00:55:43.832" v="782" actId="478"/>
          <ac:picMkLst>
            <pc:docMk/>
            <pc:sldMk cId="1992893324" sldId="267"/>
            <ac:picMk id="3" creationId="{68D4069C-1026-4AA8-9C5B-F60B354122CC}"/>
          </ac:picMkLst>
        </pc:picChg>
        <pc:picChg chg="add mod">
          <ac:chgData name="Denise" userId="718559abf1c241a1" providerId="LiveId" clId="{A9BCF050-761E-4AC3-A3F8-5E773DD610DA}" dt="2025-01-15T00:54:18.974" v="775" actId="1076"/>
          <ac:picMkLst>
            <pc:docMk/>
            <pc:sldMk cId="1992893324" sldId="267"/>
            <ac:picMk id="4" creationId="{F486DCF4-14A9-4D55-9D01-50D617B2C74E}"/>
          </ac:picMkLst>
        </pc:picChg>
        <pc:picChg chg="del">
          <ac:chgData name="Denise" userId="718559abf1c241a1" providerId="LiveId" clId="{A9BCF050-761E-4AC3-A3F8-5E773DD610DA}" dt="2025-01-15T00:41:38.216" v="693" actId="478"/>
          <ac:picMkLst>
            <pc:docMk/>
            <pc:sldMk cId="1992893324" sldId="267"/>
            <ac:picMk id="21" creationId="{C2B5FC7D-8B30-4C7C-B28A-92055A97BCF6}"/>
          </ac:picMkLst>
        </pc:picChg>
      </pc:sldChg>
      <pc:sldChg chg="addSp delSp modSp add mod">
        <pc:chgData name="Denise" userId="718559abf1c241a1" providerId="LiveId" clId="{A9BCF050-761E-4AC3-A3F8-5E773DD610DA}" dt="2025-01-15T01:24:24.195" v="1245" actId="255"/>
        <pc:sldMkLst>
          <pc:docMk/>
          <pc:sldMk cId="2046990010" sldId="268"/>
        </pc:sldMkLst>
        <pc:spChg chg="mod">
          <ac:chgData name="Denise" userId="718559abf1c241a1" providerId="LiveId" clId="{A9BCF050-761E-4AC3-A3F8-5E773DD610DA}" dt="2025-01-15T00:57:29.672" v="794"/>
          <ac:spMkLst>
            <pc:docMk/>
            <pc:sldMk cId="2046990010" sldId="268"/>
            <ac:spMk id="2" creationId="{CC468374-503F-4F75-80A2-A5E6552C7337}"/>
          </ac:spMkLst>
        </pc:spChg>
        <pc:spChg chg="del">
          <ac:chgData name="Denise" userId="718559abf1c241a1" providerId="LiveId" clId="{A9BCF050-761E-4AC3-A3F8-5E773DD610DA}" dt="2025-01-15T01:20:43.642" v="1210" actId="478"/>
          <ac:spMkLst>
            <pc:docMk/>
            <pc:sldMk cId="2046990010" sldId="268"/>
            <ac:spMk id="3" creationId="{A91F550D-A86D-4118-AAF0-3F649BA01E7F}"/>
          </ac:spMkLst>
        </pc:spChg>
        <pc:spChg chg="mod">
          <ac:chgData name="Denise" userId="718559abf1c241a1" providerId="LiveId" clId="{A9BCF050-761E-4AC3-A3F8-5E773DD610DA}" dt="2025-01-15T01:24:24.195" v="1245" actId="255"/>
          <ac:spMkLst>
            <pc:docMk/>
            <pc:sldMk cId="2046990010" sldId="268"/>
            <ac:spMk id="4" creationId="{5F819548-292E-43F6-99B6-6AC4F3901FA1}"/>
          </ac:spMkLst>
        </pc:spChg>
        <pc:spChg chg="add mod">
          <ac:chgData name="Denise" userId="718559abf1c241a1" providerId="LiveId" clId="{A9BCF050-761E-4AC3-A3F8-5E773DD610DA}" dt="2025-01-15T01:22:57.583" v="1235"/>
          <ac:spMkLst>
            <pc:docMk/>
            <pc:sldMk cId="2046990010" sldId="268"/>
            <ac:spMk id="8" creationId="{A4661322-2968-4E95-ACD9-DD53F0F80C06}"/>
          </ac:spMkLst>
        </pc:spChg>
        <pc:spChg chg="mod">
          <ac:chgData name="Denise" userId="718559abf1c241a1" providerId="LiveId" clId="{A9BCF050-761E-4AC3-A3F8-5E773DD610DA}" dt="2025-01-15T00:42:27.400" v="705" actId="20577"/>
          <ac:spMkLst>
            <pc:docMk/>
            <pc:sldMk cId="2046990010" sldId="268"/>
            <ac:spMk id="9" creationId="{39C25A24-D430-422D-8340-107F887A2943}"/>
          </ac:spMkLst>
        </pc:spChg>
      </pc:sldChg>
      <pc:sldChg chg="addSp delSp modSp add mod replId">
        <pc:chgData name="Denise" userId="718559abf1c241a1" providerId="LiveId" clId="{A9BCF050-761E-4AC3-A3F8-5E773DD610DA}" dt="2025-01-15T01:22:12.768" v="1226"/>
        <pc:sldMkLst>
          <pc:docMk/>
          <pc:sldMk cId="3171743466" sldId="269"/>
        </pc:sldMkLst>
        <pc:spChg chg="del">
          <ac:chgData name="Denise" userId="718559abf1c241a1" providerId="LiveId" clId="{A9BCF050-761E-4AC3-A3F8-5E773DD610DA}" dt="2025-01-15T01:20:18.407" v="1205" actId="478"/>
          <ac:spMkLst>
            <pc:docMk/>
            <pc:sldMk cId="3171743466" sldId="269"/>
            <ac:spMk id="5" creationId="{1F017FCA-37CC-4D82-B10B-49172583CE27}"/>
          </ac:spMkLst>
        </pc:spChg>
        <pc:spChg chg="mod">
          <ac:chgData name="Denise" userId="718559abf1c241a1" providerId="LiveId" clId="{A9BCF050-761E-4AC3-A3F8-5E773DD610DA}" dt="2025-01-15T00:58:32.653" v="811" actId="27636"/>
          <ac:spMkLst>
            <pc:docMk/>
            <pc:sldMk cId="3171743466" sldId="269"/>
            <ac:spMk id="6" creationId="{9A4441F4-91F4-45F8-9294-C1C12503D6CE}"/>
          </ac:spMkLst>
        </pc:spChg>
        <pc:spChg chg="mod">
          <ac:chgData name="Denise" userId="718559abf1c241a1" providerId="LiveId" clId="{A9BCF050-761E-4AC3-A3F8-5E773DD610DA}" dt="2025-01-15T01:02:08.634" v="841" actId="20577"/>
          <ac:spMkLst>
            <pc:docMk/>
            <pc:sldMk cId="3171743466" sldId="269"/>
            <ac:spMk id="7" creationId="{11AF7D19-1BD7-4179-BF3B-C5C3FF15B1F1}"/>
          </ac:spMkLst>
        </pc:spChg>
        <pc:spChg chg="add mod">
          <ac:chgData name="Denise" userId="718559abf1c241a1" providerId="LiveId" clId="{A9BCF050-761E-4AC3-A3F8-5E773DD610DA}" dt="2025-01-15T01:22:12.768" v="1226"/>
          <ac:spMkLst>
            <pc:docMk/>
            <pc:sldMk cId="3171743466" sldId="269"/>
            <ac:spMk id="11" creationId="{066BBD17-7D16-4F93-9E4A-644E479104C0}"/>
          </ac:spMkLst>
        </pc:spChg>
        <pc:picChg chg="del">
          <ac:chgData name="Denise" userId="718559abf1c241a1" providerId="LiveId" clId="{A9BCF050-761E-4AC3-A3F8-5E773DD610DA}" dt="2025-01-15T00:56:20.317" v="787" actId="478"/>
          <ac:picMkLst>
            <pc:docMk/>
            <pc:sldMk cId="3171743466" sldId="269"/>
            <ac:picMk id="3" creationId="{68D4069C-1026-4AA8-9C5B-F60B354122CC}"/>
          </ac:picMkLst>
        </pc:picChg>
        <pc:picChg chg="add mod">
          <ac:chgData name="Denise" userId="718559abf1c241a1" providerId="LiveId" clId="{A9BCF050-761E-4AC3-A3F8-5E773DD610DA}" dt="2025-01-15T01:03:41.645" v="852" actId="1076"/>
          <ac:picMkLst>
            <pc:docMk/>
            <pc:sldMk cId="3171743466" sldId="269"/>
            <ac:picMk id="4" creationId="{B55E8ACF-780D-41CE-96B7-733437C2770F}"/>
          </ac:picMkLst>
        </pc:picChg>
        <pc:picChg chg="add mod">
          <ac:chgData name="Denise" userId="718559abf1c241a1" providerId="LiveId" clId="{A9BCF050-761E-4AC3-A3F8-5E773DD610DA}" dt="2025-01-15T00:56:29.347" v="788"/>
          <ac:picMkLst>
            <pc:docMk/>
            <pc:sldMk cId="3171743466" sldId="269"/>
            <ac:picMk id="8" creationId="{1BB89785-35D4-47F7-9C03-B8A3C4B6869E}"/>
          </ac:picMkLst>
        </pc:picChg>
        <pc:picChg chg="del">
          <ac:chgData name="Denise" userId="718559abf1c241a1" providerId="LiveId" clId="{A9BCF050-761E-4AC3-A3F8-5E773DD610DA}" dt="2025-01-15T00:41:43.935" v="694" actId="478"/>
          <ac:picMkLst>
            <pc:docMk/>
            <pc:sldMk cId="3171743466" sldId="269"/>
            <ac:picMk id="21" creationId="{C2B5FC7D-8B30-4C7C-B28A-92055A97BCF6}"/>
          </ac:picMkLst>
        </pc:picChg>
      </pc:sldChg>
      <pc:sldChg chg="addSp delSp modSp add mod">
        <pc:chgData name="Denise" userId="718559abf1c241a1" providerId="LiveId" clId="{A9BCF050-761E-4AC3-A3F8-5E773DD610DA}" dt="2025-01-15T01:24:32.133" v="1246" actId="255"/>
        <pc:sldMkLst>
          <pc:docMk/>
          <pc:sldMk cId="3167817181" sldId="270"/>
        </pc:sldMkLst>
        <pc:spChg chg="mod">
          <ac:chgData name="Denise" userId="718559abf1c241a1" providerId="LiveId" clId="{A9BCF050-761E-4AC3-A3F8-5E773DD610DA}" dt="2025-01-15T01:04:26.104" v="856"/>
          <ac:spMkLst>
            <pc:docMk/>
            <pc:sldMk cId="3167817181" sldId="270"/>
            <ac:spMk id="2" creationId="{CC468374-503F-4F75-80A2-A5E6552C7337}"/>
          </ac:spMkLst>
        </pc:spChg>
        <pc:spChg chg="del">
          <ac:chgData name="Denise" userId="718559abf1c241a1" providerId="LiveId" clId="{A9BCF050-761E-4AC3-A3F8-5E773DD610DA}" dt="2025-01-15T01:20:22.610" v="1206" actId="478"/>
          <ac:spMkLst>
            <pc:docMk/>
            <pc:sldMk cId="3167817181" sldId="270"/>
            <ac:spMk id="3" creationId="{4D615806-AFC5-49B1-BD6B-9E0206824A25}"/>
          </ac:spMkLst>
        </pc:spChg>
        <pc:spChg chg="mod">
          <ac:chgData name="Denise" userId="718559abf1c241a1" providerId="LiveId" clId="{A9BCF050-761E-4AC3-A3F8-5E773DD610DA}" dt="2025-01-15T01:24:32.133" v="1246" actId="255"/>
          <ac:spMkLst>
            <pc:docMk/>
            <pc:sldMk cId="3167817181" sldId="270"/>
            <ac:spMk id="4" creationId="{3B593DE0-3310-465E-8E67-A589BDCCAF0F}"/>
          </ac:spMkLst>
        </pc:spChg>
        <pc:spChg chg="add mod">
          <ac:chgData name="Denise" userId="718559abf1c241a1" providerId="LiveId" clId="{A9BCF050-761E-4AC3-A3F8-5E773DD610DA}" dt="2025-01-15T01:23:01.801" v="1236"/>
          <ac:spMkLst>
            <pc:docMk/>
            <pc:sldMk cId="3167817181" sldId="270"/>
            <ac:spMk id="8" creationId="{14F52677-78B8-4BFE-A352-511A5F467339}"/>
          </ac:spMkLst>
        </pc:spChg>
        <pc:spChg chg="mod">
          <ac:chgData name="Denise" userId="718559abf1c241a1" providerId="LiveId" clId="{A9BCF050-761E-4AC3-A3F8-5E773DD610DA}" dt="2025-01-15T00:42:36.416" v="707" actId="20577"/>
          <ac:spMkLst>
            <pc:docMk/>
            <pc:sldMk cId="3167817181" sldId="270"/>
            <ac:spMk id="9" creationId="{39C25A24-D430-422D-8340-107F887A2943}"/>
          </ac:spMkLst>
        </pc:spChg>
      </pc:sldChg>
      <pc:sldChg chg="addSp delSp modSp add mod replId">
        <pc:chgData name="Denise" userId="718559abf1c241a1" providerId="LiveId" clId="{A9BCF050-761E-4AC3-A3F8-5E773DD610DA}" dt="2025-01-15T01:22:29.236" v="1230" actId="1036"/>
        <pc:sldMkLst>
          <pc:docMk/>
          <pc:sldMk cId="3215919713" sldId="271"/>
        </pc:sldMkLst>
        <pc:spChg chg="add del">
          <ac:chgData name="Denise" userId="718559abf1c241a1" providerId="LiveId" clId="{A9BCF050-761E-4AC3-A3F8-5E773DD610DA}" dt="2025-01-15T01:05:14.064" v="880"/>
          <ac:spMkLst>
            <pc:docMk/>
            <pc:sldMk cId="3215919713" sldId="271"/>
            <ac:spMk id="2" creationId="{900E14CD-C1E2-4027-9F55-CA5930587E2C}"/>
          </ac:spMkLst>
        </pc:spChg>
        <pc:spChg chg="add del">
          <ac:chgData name="Denise" userId="718559abf1c241a1" providerId="LiveId" clId="{A9BCF050-761E-4AC3-A3F8-5E773DD610DA}" dt="2025-01-15T01:05:14.064" v="880"/>
          <ac:spMkLst>
            <pc:docMk/>
            <pc:sldMk cId="3215919713" sldId="271"/>
            <ac:spMk id="4" creationId="{6F2E032A-2D26-464E-9539-2D87F8CC2CD9}"/>
          </ac:spMkLst>
        </pc:spChg>
        <pc:spChg chg="add del">
          <ac:chgData name="Denise" userId="718559abf1c241a1" providerId="LiveId" clId="{A9BCF050-761E-4AC3-A3F8-5E773DD610DA}" dt="2025-01-15T01:05:14.064" v="880"/>
          <ac:spMkLst>
            <pc:docMk/>
            <pc:sldMk cId="3215919713" sldId="271"/>
            <ac:spMk id="5" creationId="{70A8AD54-91C7-4367-9150-25AC8E08E02F}"/>
          </ac:spMkLst>
        </pc:spChg>
        <pc:spChg chg="mod">
          <ac:chgData name="Denise" userId="718559abf1c241a1" providerId="LiveId" clId="{A9BCF050-761E-4AC3-A3F8-5E773DD610DA}" dt="2025-01-15T01:04:40.057" v="861"/>
          <ac:spMkLst>
            <pc:docMk/>
            <pc:sldMk cId="3215919713" sldId="271"/>
            <ac:spMk id="6" creationId="{9A4441F4-91F4-45F8-9294-C1C12503D6CE}"/>
          </ac:spMkLst>
        </pc:spChg>
        <pc:spChg chg="mod">
          <ac:chgData name="Denise" userId="718559abf1c241a1" providerId="LiveId" clId="{A9BCF050-761E-4AC3-A3F8-5E773DD610DA}" dt="2025-01-15T01:05:30.642" v="886" actId="20577"/>
          <ac:spMkLst>
            <pc:docMk/>
            <pc:sldMk cId="3215919713" sldId="271"/>
            <ac:spMk id="7" creationId="{11AF7D19-1BD7-4179-BF3B-C5C3FF15B1F1}"/>
          </ac:spMkLst>
        </pc:spChg>
        <pc:spChg chg="add del">
          <ac:chgData name="Denise" userId="718559abf1c241a1" providerId="LiveId" clId="{A9BCF050-761E-4AC3-A3F8-5E773DD610DA}" dt="2025-01-15T01:05:17.627" v="882"/>
          <ac:spMkLst>
            <pc:docMk/>
            <pc:sldMk cId="3215919713" sldId="271"/>
            <ac:spMk id="9" creationId="{6730A57E-CCD0-479D-88D1-E95BC5C15EBC}"/>
          </ac:spMkLst>
        </pc:spChg>
        <pc:spChg chg="add del">
          <ac:chgData name="Denise" userId="718559abf1c241a1" providerId="LiveId" clId="{A9BCF050-761E-4AC3-A3F8-5E773DD610DA}" dt="2025-01-15T01:05:17.627" v="882"/>
          <ac:spMkLst>
            <pc:docMk/>
            <pc:sldMk cId="3215919713" sldId="271"/>
            <ac:spMk id="10" creationId="{62E3BB8A-EE29-47D2-82E0-BF9353D73039}"/>
          </ac:spMkLst>
        </pc:spChg>
        <pc:spChg chg="add del">
          <ac:chgData name="Denise" userId="718559abf1c241a1" providerId="LiveId" clId="{A9BCF050-761E-4AC3-A3F8-5E773DD610DA}" dt="2025-01-15T01:05:17.627" v="882"/>
          <ac:spMkLst>
            <pc:docMk/>
            <pc:sldMk cId="3215919713" sldId="271"/>
            <ac:spMk id="11" creationId="{560B23FC-B5CE-42B7-BB68-72E85AE9DCED}"/>
          </ac:spMkLst>
        </pc:spChg>
        <pc:spChg chg="del">
          <ac:chgData name="Denise" userId="718559abf1c241a1" providerId="LiveId" clId="{A9BCF050-761E-4AC3-A3F8-5E773DD610DA}" dt="2025-01-15T01:20:33.048" v="1209" actId="478"/>
          <ac:spMkLst>
            <pc:docMk/>
            <pc:sldMk cId="3215919713" sldId="271"/>
            <ac:spMk id="14" creationId="{34D14110-8D25-4E3A-A8B3-2301B63A1CDC}"/>
          </ac:spMkLst>
        </pc:spChg>
        <pc:spChg chg="mod">
          <ac:chgData name="Denise" userId="718559abf1c241a1" providerId="LiveId" clId="{A9BCF050-761E-4AC3-A3F8-5E773DD610DA}" dt="2025-01-15T01:22:29.236" v="1230" actId="1036"/>
          <ac:spMkLst>
            <pc:docMk/>
            <pc:sldMk cId="3215919713" sldId="271"/>
            <ac:spMk id="15" creationId="{E1DDE9C1-EF6E-4664-B184-6AAB7D6F827E}"/>
          </ac:spMkLst>
        </pc:spChg>
        <pc:spChg chg="add mod">
          <ac:chgData name="Denise" userId="718559abf1c241a1" providerId="LiveId" clId="{A9BCF050-761E-4AC3-A3F8-5E773DD610DA}" dt="2025-01-15T01:22:16.565" v="1227"/>
          <ac:spMkLst>
            <pc:docMk/>
            <pc:sldMk cId="3215919713" sldId="271"/>
            <ac:spMk id="17" creationId="{0AD22454-DF3D-469C-88B9-2DCF4AEF15D9}"/>
          </ac:spMkLst>
        </pc:spChg>
        <pc:picChg chg="del">
          <ac:chgData name="Denise" userId="718559abf1c241a1" providerId="LiveId" clId="{A9BCF050-761E-4AC3-A3F8-5E773DD610DA}" dt="2025-01-15T00:56:38.347" v="789" actId="478"/>
          <ac:picMkLst>
            <pc:docMk/>
            <pc:sldMk cId="3215919713" sldId="271"/>
            <ac:picMk id="3" creationId="{68D4069C-1026-4AA8-9C5B-F60B354122CC}"/>
          </ac:picMkLst>
        </pc:picChg>
        <pc:picChg chg="add mod">
          <ac:chgData name="Denise" userId="718559abf1c241a1" providerId="LiveId" clId="{A9BCF050-761E-4AC3-A3F8-5E773DD610DA}" dt="2025-01-15T00:56:39.097" v="790"/>
          <ac:picMkLst>
            <pc:docMk/>
            <pc:sldMk cId="3215919713" sldId="271"/>
            <ac:picMk id="8" creationId="{DA69CF0A-F62D-4403-85A4-ABE630972A2D}"/>
          </ac:picMkLst>
        </pc:picChg>
        <pc:picChg chg="add mod">
          <ac:chgData name="Denise" userId="718559abf1c241a1" providerId="LiveId" clId="{A9BCF050-761E-4AC3-A3F8-5E773DD610DA}" dt="2025-01-15T01:06:21.725" v="888" actId="1076"/>
          <ac:picMkLst>
            <pc:docMk/>
            <pc:sldMk cId="3215919713" sldId="271"/>
            <ac:picMk id="13" creationId="{FAC0B681-40A7-46AD-919B-B5A077F426EE}"/>
          </ac:picMkLst>
        </pc:picChg>
        <pc:picChg chg="del">
          <ac:chgData name="Denise" userId="718559abf1c241a1" providerId="LiveId" clId="{A9BCF050-761E-4AC3-A3F8-5E773DD610DA}" dt="2025-01-15T00:41:49.106" v="695" actId="478"/>
          <ac:picMkLst>
            <pc:docMk/>
            <pc:sldMk cId="3215919713" sldId="271"/>
            <ac:picMk id="21" creationId="{C2B5FC7D-8B30-4C7C-B28A-92055A97BCF6}"/>
          </ac:picMkLst>
        </pc:picChg>
      </pc:sldChg>
      <pc:sldChg chg="addSp delSp modSp add mod ord">
        <pc:chgData name="Denise" userId="718559abf1c241a1" providerId="LiveId" clId="{A9BCF050-761E-4AC3-A3F8-5E773DD610DA}" dt="2025-01-15T01:20:30.345" v="1208" actId="478"/>
        <pc:sldMkLst>
          <pc:docMk/>
          <pc:sldMk cId="54540470" sldId="272"/>
        </pc:sldMkLst>
        <pc:spChg chg="mod">
          <ac:chgData name="Denise" userId="718559abf1c241a1" providerId="LiveId" clId="{A9BCF050-761E-4AC3-A3F8-5E773DD610DA}" dt="2025-01-15T01:11:22.038" v="976" actId="1076"/>
          <ac:spMkLst>
            <pc:docMk/>
            <pc:sldMk cId="54540470" sldId="272"/>
            <ac:spMk id="2" creationId="{CC468374-503F-4F75-80A2-A5E6552C7337}"/>
          </ac:spMkLst>
        </pc:spChg>
        <pc:spChg chg="del">
          <ac:chgData name="Denise" userId="718559abf1c241a1" providerId="LiveId" clId="{A9BCF050-761E-4AC3-A3F8-5E773DD610DA}" dt="2025-01-15T01:20:29.236" v="1207" actId="478"/>
          <ac:spMkLst>
            <pc:docMk/>
            <pc:sldMk cId="54540470" sldId="272"/>
            <ac:spMk id="5" creationId="{A872782A-4D5C-4745-B91B-C10E3CB93D7F}"/>
          </ac:spMkLst>
        </pc:spChg>
        <pc:spChg chg="add mod">
          <ac:chgData name="Denise" userId="718559abf1c241a1" providerId="LiveId" clId="{A9BCF050-761E-4AC3-A3F8-5E773DD610DA}" dt="2025-01-15T01:14:29.779" v="1181" actId="1076"/>
          <ac:spMkLst>
            <pc:docMk/>
            <pc:sldMk cId="54540470" sldId="272"/>
            <ac:spMk id="6" creationId="{64E6552D-1C89-4651-9CF4-A52B644B134B}"/>
          </ac:spMkLst>
        </pc:spChg>
        <pc:spChg chg="del">
          <ac:chgData name="Denise" userId="718559abf1c241a1" providerId="LiveId" clId="{A9BCF050-761E-4AC3-A3F8-5E773DD610DA}" dt="2025-01-15T01:20:30.345" v="1208" actId="478"/>
          <ac:spMkLst>
            <pc:docMk/>
            <pc:sldMk cId="54540470" sldId="272"/>
            <ac:spMk id="7" creationId="{F0392B73-6446-4899-8330-E3CC41318ED1}"/>
          </ac:spMkLst>
        </pc:spChg>
        <pc:spChg chg="mod">
          <ac:chgData name="Denise" userId="718559abf1c241a1" providerId="LiveId" clId="{A9BCF050-761E-4AC3-A3F8-5E773DD610DA}" dt="2025-01-15T01:14:29.779" v="1181" actId="1076"/>
          <ac:spMkLst>
            <pc:docMk/>
            <pc:sldMk cId="54540470" sldId="272"/>
            <ac:spMk id="9" creationId="{39C25A24-D430-422D-8340-107F887A2943}"/>
          </ac:spMkLst>
        </pc:spChg>
        <pc:picChg chg="add del">
          <ac:chgData name="Denise" userId="718559abf1c241a1" providerId="LiveId" clId="{A9BCF050-761E-4AC3-A3F8-5E773DD610DA}" dt="2025-01-15T01:13:40.625" v="1162" actId="478"/>
          <ac:picMkLst>
            <pc:docMk/>
            <pc:sldMk cId="54540470" sldId="272"/>
            <ac:picMk id="4" creationId="{7153F3A6-2F96-41E1-A552-66AAF25F9456}"/>
          </ac:picMkLst>
        </pc:picChg>
        <pc:picChg chg="mod">
          <ac:chgData name="Denise" userId="718559abf1c241a1" providerId="LiveId" clId="{A9BCF050-761E-4AC3-A3F8-5E773DD610DA}" dt="2025-01-15T01:11:09.913" v="973" actId="1076"/>
          <ac:picMkLst>
            <pc:docMk/>
            <pc:sldMk cId="54540470" sldId="272"/>
            <ac:picMk id="15" creationId="{09F89CCB-5C8C-4A95-BEAD-392B0E19CB96}"/>
          </ac:picMkLst>
        </pc:picChg>
        <pc:cxnChg chg="mod">
          <ac:chgData name="Denise" userId="718559abf1c241a1" providerId="LiveId" clId="{A9BCF050-761E-4AC3-A3F8-5E773DD610DA}" dt="2025-01-15T01:14:41.278" v="1183" actId="1076"/>
          <ac:cxnSpMkLst>
            <pc:docMk/>
            <pc:sldMk cId="54540470" sldId="272"/>
            <ac:cxnSpMk id="13" creationId="{82F12855-DE23-4BE8-8AA6-72744B5DE54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82C6B-529E-4427-A817-405FDCCAA980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DCD9C-63E2-436C-875A-8A9CF8EDF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84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015" y="2556005"/>
            <a:ext cx="5310020" cy="264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015" y="5197601"/>
            <a:ext cx="5310020" cy="1516475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FA64-8B18-4571-8FA6-B38B92B50D9B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27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96" y="780123"/>
            <a:ext cx="5742008" cy="5538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6" y="6594257"/>
            <a:ext cx="5824871" cy="785015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663" y="1003904"/>
            <a:ext cx="5464200" cy="509263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7379274"/>
            <a:ext cx="5823992" cy="98579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E73-31CE-423C-80BF-88D4ED823097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54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09" y="878853"/>
            <a:ext cx="5823992" cy="510516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6204149"/>
            <a:ext cx="5823992" cy="2169304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D95-54D0-4F48-83C4-5A4A7FCFA270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404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880533"/>
            <a:ext cx="5232798" cy="432308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5214493"/>
            <a:ext cx="4923168" cy="769526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6217399"/>
            <a:ext cx="5823992" cy="21514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A5D5-6003-42A7-82D7-9B95F9049461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470594" y="1262318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1269" y="4236910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364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09" y="3072252"/>
            <a:ext cx="5823992" cy="362820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5" y="6717470"/>
            <a:ext cx="5823112" cy="1647597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3AA4-1DB4-4545-8D3A-73AC80421966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080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009" y="880533"/>
            <a:ext cx="5823992" cy="14017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009" y="2724150"/>
            <a:ext cx="1856804" cy="832378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009" y="3714750"/>
            <a:ext cx="1856804" cy="465031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1275" y="2724150"/>
            <a:ext cx="1856804" cy="832378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98307" y="3714750"/>
            <a:ext cx="1856804" cy="465031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81197" y="2724150"/>
            <a:ext cx="1856804" cy="832378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81197" y="3714750"/>
            <a:ext cx="1856804" cy="465031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9B6-B129-49AD-ACBE-D3E57F09866D}" type="datetime1">
              <a:rPr lang="pt-BR" smtClean="0"/>
              <a:t>14/01/2025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932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29" y="2637620"/>
            <a:ext cx="1896785" cy="2648473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60" y="2637620"/>
            <a:ext cx="1896785" cy="2648473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86" y="2637620"/>
            <a:ext cx="1896785" cy="264847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009" y="880533"/>
            <a:ext cx="5823992" cy="14017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4009" y="5639264"/>
            <a:ext cx="1856804" cy="832378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72683" y="2800659"/>
            <a:ext cx="1739457" cy="231537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4009" y="6471645"/>
            <a:ext cx="1856804" cy="18934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068" y="5639264"/>
            <a:ext cx="1856804" cy="832378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56980" y="2800913"/>
            <a:ext cx="1739457" cy="232290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98307" y="6471644"/>
            <a:ext cx="1857565" cy="18934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81267" y="5639264"/>
            <a:ext cx="1856804" cy="832378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542581" y="2794180"/>
            <a:ext cx="1739457" cy="232164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81197" y="6471641"/>
            <a:ext cx="1856804" cy="189342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280C-C414-4DFC-927B-1311D20731B6}" type="datetime1">
              <a:rPr lang="pt-BR" smtClean="0"/>
              <a:t>14/01/2025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866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8DAF-E5E5-4612-A19A-C4180727C325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190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52977" y="880534"/>
            <a:ext cx="1285024" cy="748453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010" y="880534"/>
            <a:ext cx="4453241" cy="7484535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C17E-F423-4CDE-8CF6-C7F90AEA4F50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928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8B479-0DB2-4B64-803D-449062676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7D40B2-0C4A-41B9-805F-70E06DDDD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F426F5-7E73-4A00-8316-AEE408FB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CB5B-0DBB-455C-B719-0DCA10CAC444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F4B79E-35B4-49F1-9D49-846245C7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E04B2B-68EF-4DCB-AC2E-525D1AAD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621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A040F-C8BB-4752-8653-256F6C16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8338F8-F069-420F-B41A-1BFE9D19F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D599F6-5A2E-41DD-93F1-246C953F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860C-0A0B-4DF5-9DFC-FBD73C1DE170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D8F22E-06E2-45BB-A29E-520B0519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AD6D2-6A7A-4580-87D4-4A71FA5C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21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BD32-9E44-41FE-B4A9-0349BCFBD7C3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219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B3991-4BF2-4431-B216-AD27CAC4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D409D7-6A2E-4F19-8FD5-17477E129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B66BC2-28A7-4A2D-829C-BB0167B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B84D-A480-47C1-B25C-92C1691A2E59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32541-1DA2-4124-93C8-66986E75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97FC02-8B18-48A3-A1A9-3314EC36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355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95D05-8B54-4A2F-BF14-13BABDAC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DAD07-3018-42F7-9FAE-9D65F9CCA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916D74-FEA2-48D4-A471-36E103E6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EC21A1-5973-4427-B7F6-AF0B5A2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7A26-880D-4D15-A97E-0E129AE4E46E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D6637D-DCE4-4303-A4A5-3A93E894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EFE23C-A8DF-4365-A80A-0D476BC5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711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12F18-1DB1-492A-AB15-4FFFD105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B7402-7DB8-404C-9C8D-7798325DF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8AC71F-25F8-41D7-BB55-320EE6306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8D3E0A-C949-4D89-9511-6E8DF710D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BAAB12-D1AF-4B79-B1C2-DA0AFC14D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C34A73-42C2-4443-A2A6-56F7EC4B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6491-98D8-48F7-930D-AD29C3F21351}" type="datetime1">
              <a:rPr lang="pt-BR" smtClean="0"/>
              <a:t>14/01/2025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8BFFB6-6505-4147-8CE9-A0216145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A971B6-FC30-40D0-8D5B-6A321D6E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1724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69778-EF20-41CD-AE55-FE6153CB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DE70F6-3629-4A97-B0BF-557C192E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68A2-6D8C-4EFA-B622-E3E6D5733389}" type="datetime1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1B7460-E87B-45BA-B046-12F5CA29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F73CDF-D77E-4972-9F11-F1797177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084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081747-B1E8-4A69-BBA5-15F76D69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CB3C-8352-44CF-BC33-F4F1E98DC8CA}" type="datetime1">
              <a:rPr lang="pt-BR" smtClean="0"/>
              <a:t>14/01/2025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F54683-6048-4B49-94D5-52576969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4A36A4-30E9-47C0-A0CD-E95E4C81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84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AF9F7-B1E6-44D0-8712-42F79EE3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ABB0C-A968-4E99-B156-C15A8A32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67E3BE-BEB8-40F2-BAC2-AC26802D6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BA66AE-C2AE-4387-8D41-1D0D415F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023-1B3E-4E11-96D3-F2FA00D9BBC1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6E183A-8140-4A0A-A9BB-912C6A9F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E2D3CB-AAAB-40C0-963A-98A83698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020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0D31D-7BA5-4BEC-8EAC-5863F632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DF459D-F2C7-409C-AEF3-5120F4350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B927DC-BC0F-4961-B0BB-B0695BB9F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39062E-3EE5-46B8-A6B9-2EA004AA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E10A-E2A2-4872-9C4E-6B88E3394509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A50AD1-793F-40CD-AF82-3B140E8A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EF61ED-2554-47FF-94BC-FDD26FA2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5612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3CC42-FDF0-47CE-8440-A0EFC757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15DD50-2AA3-4D25-80F3-B20E20E00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E72EF1-C0B4-400A-91A0-1C3C4CE3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D8C7-ABAA-4603-9D6F-D983F6DA5709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BCF90D-3C50-4257-85B5-886214D6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764CF3-E6EB-46D4-8BDC-0CDF0523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261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F9AF5-139B-45F6-8DAB-037912988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E99D2D-2805-4206-A9A3-FDA922076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CA811E-A44F-4DC4-86C9-B8AE834E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227-931D-4460-885D-F4A39A999B59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DDC68C-5011-4301-A427-0800B167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0F4ADE-2D2A-4459-8E43-3D2CAB8B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31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664" y="2543766"/>
            <a:ext cx="5394685" cy="2641619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664" y="5185381"/>
            <a:ext cx="5394685" cy="2176856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939C-EE9E-4449-88B4-ED7918C635F4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96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011" y="2502426"/>
            <a:ext cx="2846530" cy="586263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9127" y="2502429"/>
            <a:ext cx="2848874" cy="586264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FF69-1C88-4906-A3CC-CF6E4A691A51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31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9" y="2557134"/>
            <a:ext cx="2840567" cy="5940932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34" y="2557134"/>
            <a:ext cx="2840567" cy="59409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803" y="2650922"/>
            <a:ext cx="2742944" cy="787055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803" y="3437978"/>
            <a:ext cx="2742944" cy="4927091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40919" y="2650925"/>
            <a:ext cx="2753624" cy="78705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40919" y="3437978"/>
            <a:ext cx="2753624" cy="4927091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7098-D453-4EB7-BADA-C475C8D2F1F1}" type="datetime1">
              <a:rPr lang="pt-BR" smtClean="0"/>
              <a:t>14/01/2025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90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662C-E462-4DBF-988C-19A56810DB74}" type="datetime1">
              <a:rPr lang="pt-BR" smtClean="0"/>
              <a:t>14/01/2025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5A4B-C3D8-48F1-92F2-B7E3A479B41B}" type="datetime1">
              <a:rPr lang="pt-BR" smtClean="0"/>
              <a:t>14/01/2025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04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1" y="880534"/>
            <a:ext cx="2085125" cy="263165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94" y="880534"/>
            <a:ext cx="3606707" cy="74845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11" y="3512193"/>
            <a:ext cx="2085125" cy="485287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03C1-D4E0-44EC-8B8F-DF65E518A95A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5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40" y="881000"/>
            <a:ext cx="2571110" cy="7519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0" y="881000"/>
            <a:ext cx="2943507" cy="2642377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547" y="1074651"/>
            <a:ext cx="2374031" cy="7096298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10" y="3523377"/>
            <a:ext cx="2943507" cy="487663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5B10-53A1-4F26-AE90-C3C519FB2AED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WARS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81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009" y="880533"/>
            <a:ext cx="5823992" cy="14017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009" y="2502429"/>
            <a:ext cx="5823992" cy="58626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9289" y="8498066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8DD6A4-F25E-4995-9138-62813947B60F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011" y="8498066"/>
            <a:ext cx="375348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pt-BR"/>
              <a:t>CSS WARS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14132" y="8498066"/>
            <a:ext cx="42386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792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p:hf hd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4A270B-93D5-4521-B145-44CE000D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63C951-B1AE-4D37-B929-3253E1872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90DA2-1F92-4D6E-B3E6-5961ABB7E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7F8F-5828-46AA-A291-B6884AB7FCE0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572C7C-88C5-4B20-A188-4A433E90C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CSS WARS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67AF16-6112-4B0F-A8EA-11C6D0B57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354C7-EDAB-4088-876B-02A6725BE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3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68374-503F-4F75-80A2-A5E6552C7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49"/>
            <a:ext cx="6857999" cy="1610500"/>
          </a:xfrm>
        </p:spPr>
        <p:txBody>
          <a:bodyPr>
            <a:normAutofit/>
          </a:bodyPr>
          <a:lstStyle/>
          <a:p>
            <a:r>
              <a:rPr lang="pt-BR" sz="7200" dirty="0">
                <a:gradFill flip="none" rotWithShape="1">
                  <a:gsLst>
                    <a:gs pos="53000">
                      <a:srgbClr val="7089A7"/>
                    </a:gs>
                    <a:gs pos="14000">
                      <a:srgbClr val="0070C0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Britannic Bold" panose="020B0903060703020204" pitchFamily="34" charset="0"/>
              </a:rPr>
              <a:t>CSS WARS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7D71A9-9BA9-466C-A710-07A72A165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7323006"/>
            <a:ext cx="6857999" cy="758193"/>
          </a:xfrm>
          <a:ln>
            <a:noFill/>
          </a:ln>
        </p:spPr>
        <p:txBody>
          <a:bodyPr>
            <a:noAutofit/>
          </a:bodyPr>
          <a:lstStyle/>
          <a:p>
            <a:r>
              <a:rPr lang="pt-BR" sz="2400" dirty="0">
                <a:effectLst/>
                <a:latin typeface="Britannic Bold" panose="020B0903060703020204" pitchFamily="34" charset="0"/>
              </a:rPr>
              <a:t>Aprenda os principais tipos de seletores utilizados para construir páginas web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80BE5E-05DD-4122-BB4F-5EBD52F7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58" y="2985761"/>
            <a:ext cx="4026283" cy="393447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AB6D8C0-937A-42FB-AB78-49A22CAF1A24}"/>
              </a:ext>
            </a:extLst>
          </p:cNvPr>
          <p:cNvSpPr/>
          <p:nvPr/>
        </p:nvSpPr>
        <p:spPr>
          <a:xfrm>
            <a:off x="0" y="1619248"/>
            <a:ext cx="6858000" cy="7581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1F470E4-B4C9-4C19-8AA9-B69DDF19C62C}"/>
              </a:ext>
            </a:extLst>
          </p:cNvPr>
          <p:cNvSpPr txBox="1">
            <a:spLocks/>
          </p:cNvSpPr>
          <p:nvPr/>
        </p:nvSpPr>
        <p:spPr>
          <a:xfrm>
            <a:off x="1" y="1619247"/>
            <a:ext cx="6857999" cy="7581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4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O Domínio dos Seletores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90A9E60-48B1-4830-89BD-175D89BFD7C9}"/>
              </a:ext>
            </a:extLst>
          </p:cNvPr>
          <p:cNvSpPr/>
          <p:nvPr/>
        </p:nvSpPr>
        <p:spPr>
          <a:xfrm>
            <a:off x="2116181" y="8772127"/>
            <a:ext cx="2625635" cy="7581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9C25A24-D430-422D-8340-107F887A2943}"/>
              </a:ext>
            </a:extLst>
          </p:cNvPr>
          <p:cNvSpPr txBox="1">
            <a:spLocks/>
          </p:cNvSpPr>
          <p:nvPr/>
        </p:nvSpPr>
        <p:spPr>
          <a:xfrm>
            <a:off x="0" y="8772127"/>
            <a:ext cx="6858000" cy="7581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4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dirty="0">
                <a:solidFill>
                  <a:schemeClr val="tx1"/>
                </a:solidFill>
                <a:latin typeface="Britannic Bold" panose="020B0903060703020204" pitchFamily="34" charset="0"/>
              </a:rPr>
              <a:t>Denise M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01B64D8-EA9D-4783-B7E6-96273999A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08" y="4953000"/>
            <a:ext cx="1491991" cy="149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9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9A4441F4-91F4-45F8-9294-C1C12503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81807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latin typeface="Britannic Bold" panose="020B0903060703020204" pitchFamily="34" charset="0"/>
              </a:rPr>
              <a:t>SELETORES UNIVERSAIS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11AF7D19-1BD7-4179-BF3B-C5C3FF15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35" y="1864130"/>
            <a:ext cx="5641929" cy="2083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 Rounded MT Bold" panose="020F0704030504030204" pitchFamily="34" charset="0"/>
              </a:rPr>
              <a:t>Aplicam estilos a todos os elementos de uma página. Útil para redefinir estilos padrão antes de personalizá-los.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199D62-46FC-4B5A-9450-B868E6E3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" y="3618726"/>
            <a:ext cx="6457950" cy="50673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0831529-A09F-4EF1-94C5-74DCA235A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1886" y="1219974"/>
            <a:ext cx="4214225" cy="419136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4FDF10BC-F6F9-4ECB-AF8D-11B50BE6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z="1600" smtClean="0"/>
              <a:t>10</a:t>
            </a:fld>
            <a:endParaRPr lang="pt-BR" sz="1600"/>
          </a:p>
        </p:txBody>
      </p:sp>
      <p:sp>
        <p:nvSpPr>
          <p:cNvPr id="13" name="Espaço Reservado para Rodapé 22">
            <a:extLst>
              <a:ext uri="{FF2B5EF4-FFF2-40B4-BE49-F238E27FC236}">
                <a16:creationId xmlns:a16="http://schemas.microsoft.com/office/drawing/2014/main" id="{B48106C2-2FD5-4F7B-B960-F890E86E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</p:spPr>
        <p:txBody>
          <a:bodyPr/>
          <a:lstStyle/>
          <a:p>
            <a:r>
              <a:rPr lang="pt-BR" sz="1600" dirty="0"/>
              <a:t>CSS WARS</a:t>
            </a:r>
          </a:p>
        </p:txBody>
      </p:sp>
    </p:spTree>
    <p:extLst>
      <p:ext uri="{BB962C8B-B14F-4D97-AF65-F5344CB8AC3E}">
        <p14:creationId xmlns:p14="http://schemas.microsoft.com/office/powerpoint/2010/main" val="11583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68374-503F-4F75-80A2-A5E6552C7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954123"/>
            <a:ext cx="6857999" cy="2323272"/>
          </a:xfrm>
        </p:spPr>
        <p:txBody>
          <a:bodyPr>
            <a:normAutofit/>
          </a:bodyPr>
          <a:lstStyle/>
          <a:p>
            <a:r>
              <a:rPr lang="pt-BR" sz="6400" dirty="0">
                <a:solidFill>
                  <a:srgbClr val="0070C0"/>
                </a:solidFill>
                <a:latin typeface="Britannic Bold" panose="020B0903060703020204" pitchFamily="34" charset="0"/>
              </a:rPr>
              <a:t>SELETORES DE DESCENDENTES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9C25A24-D430-422D-8340-107F887A2943}"/>
              </a:ext>
            </a:extLst>
          </p:cNvPr>
          <p:cNvSpPr txBox="1">
            <a:spLocks/>
          </p:cNvSpPr>
          <p:nvPr/>
        </p:nvSpPr>
        <p:spPr>
          <a:xfrm>
            <a:off x="0" y="1529724"/>
            <a:ext cx="6858000" cy="17448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4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1200" i="1" dirty="0">
                <a:solidFill>
                  <a:srgbClr val="0070C0"/>
                </a:solidFill>
                <a:latin typeface="Britannic Bold" panose="020B0903060703020204" pitchFamily="34" charset="0"/>
              </a:rPr>
              <a:t>05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2F12855-DE23-4BE8-8AA6-72744B5DE543}"/>
              </a:ext>
            </a:extLst>
          </p:cNvPr>
          <p:cNvCxnSpPr/>
          <p:nvPr/>
        </p:nvCxnSpPr>
        <p:spPr>
          <a:xfrm>
            <a:off x="862149" y="5525588"/>
            <a:ext cx="5199017" cy="0"/>
          </a:xfrm>
          <a:prstGeom prst="line">
            <a:avLst/>
          </a:prstGeom>
          <a:ln w="1143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09F89CCB-5C8C-4A95-BEAD-392B0E19C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34" y="6051430"/>
            <a:ext cx="2324846" cy="232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ACDA6B-5D3F-4EEA-997F-54A7D7BC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z="1600" smtClean="0"/>
              <a:t>11</a:t>
            </a:fld>
            <a:endParaRPr lang="pt-BR" sz="1600"/>
          </a:p>
        </p:txBody>
      </p:sp>
      <p:sp>
        <p:nvSpPr>
          <p:cNvPr id="8" name="Espaço Reservado para Rodapé 13">
            <a:extLst>
              <a:ext uri="{FF2B5EF4-FFF2-40B4-BE49-F238E27FC236}">
                <a16:creationId xmlns:a16="http://schemas.microsoft.com/office/drawing/2014/main" id="{D16DF44B-FCE9-437F-B20B-F31F703A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4913" y="8498065"/>
            <a:ext cx="3753487" cy="527403"/>
          </a:xfrm>
        </p:spPr>
        <p:txBody>
          <a:bodyPr/>
          <a:lstStyle/>
          <a:p>
            <a:pPr algn="ctr"/>
            <a:r>
              <a:rPr lang="pt-BR" sz="1600"/>
              <a:t>CSS WARS</a:t>
            </a:r>
          </a:p>
        </p:txBody>
      </p:sp>
    </p:spTree>
    <p:extLst>
      <p:ext uri="{BB962C8B-B14F-4D97-AF65-F5344CB8AC3E}">
        <p14:creationId xmlns:p14="http://schemas.microsoft.com/office/powerpoint/2010/main" val="301641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9A4441F4-91F4-45F8-9294-C1C12503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4"/>
            <a:ext cx="6858000" cy="81807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latin typeface="Britannic Bold" panose="020B0903060703020204" pitchFamily="34" charset="0"/>
              </a:rPr>
              <a:t>SELETORES DE DESCENDENTES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11AF7D19-1BD7-4179-BF3B-C5C3FF15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35" y="1864130"/>
            <a:ext cx="5641929" cy="2083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 Rounded MT Bold" panose="020F0704030504030204" pitchFamily="34" charset="0"/>
              </a:rPr>
              <a:t>Estilizam elementos que estão dentro de outro elemento. Usados para estilizar apenas elementos dentro de contêineres específicos.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D4069C-1026-4AA8-9C5B-F60B35412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1886" y="1219974"/>
            <a:ext cx="4214225" cy="4191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486DCF4-14A9-4D55-9D01-50D617B2C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8" y="3455670"/>
            <a:ext cx="6096000" cy="5524500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118FF4D-A26C-4061-A12C-780BAE3A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z="1600" smtClean="0"/>
              <a:t>12</a:t>
            </a:fld>
            <a:endParaRPr lang="pt-BR" sz="1600"/>
          </a:p>
        </p:txBody>
      </p:sp>
      <p:sp>
        <p:nvSpPr>
          <p:cNvPr id="10" name="Espaço Reservado para Rodapé 22">
            <a:extLst>
              <a:ext uri="{FF2B5EF4-FFF2-40B4-BE49-F238E27FC236}">
                <a16:creationId xmlns:a16="http://schemas.microsoft.com/office/drawing/2014/main" id="{097792CB-B1CD-4ED9-9698-B399A109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</p:spPr>
        <p:txBody>
          <a:bodyPr/>
          <a:lstStyle/>
          <a:p>
            <a:r>
              <a:rPr lang="pt-BR" sz="1600" dirty="0"/>
              <a:t>CSS WARS</a:t>
            </a:r>
          </a:p>
        </p:txBody>
      </p:sp>
    </p:spTree>
    <p:extLst>
      <p:ext uri="{BB962C8B-B14F-4D97-AF65-F5344CB8AC3E}">
        <p14:creationId xmlns:p14="http://schemas.microsoft.com/office/powerpoint/2010/main" val="199289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68374-503F-4F75-80A2-A5E6552C7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954123"/>
            <a:ext cx="6857999" cy="2323272"/>
          </a:xfrm>
        </p:spPr>
        <p:txBody>
          <a:bodyPr>
            <a:normAutofit/>
          </a:bodyPr>
          <a:lstStyle/>
          <a:p>
            <a:r>
              <a:rPr lang="pt-BR" sz="6400" dirty="0">
                <a:solidFill>
                  <a:srgbClr val="0070C0"/>
                </a:solidFill>
                <a:latin typeface="Britannic Bold" panose="020B0903060703020204" pitchFamily="34" charset="0"/>
              </a:rPr>
              <a:t>SELETORES DE PSEUDO-CLASSES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9C25A24-D430-422D-8340-107F887A2943}"/>
              </a:ext>
            </a:extLst>
          </p:cNvPr>
          <p:cNvSpPr txBox="1">
            <a:spLocks/>
          </p:cNvSpPr>
          <p:nvPr/>
        </p:nvSpPr>
        <p:spPr>
          <a:xfrm>
            <a:off x="0" y="1529724"/>
            <a:ext cx="6858000" cy="17448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4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1200" i="1" dirty="0">
                <a:solidFill>
                  <a:srgbClr val="0070C0"/>
                </a:solidFill>
                <a:latin typeface="Britannic Bold" panose="020B0903060703020204" pitchFamily="34" charset="0"/>
              </a:rPr>
              <a:t>06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2F12855-DE23-4BE8-8AA6-72744B5DE543}"/>
              </a:ext>
            </a:extLst>
          </p:cNvPr>
          <p:cNvCxnSpPr/>
          <p:nvPr/>
        </p:nvCxnSpPr>
        <p:spPr>
          <a:xfrm>
            <a:off x="862149" y="5525588"/>
            <a:ext cx="5199017" cy="0"/>
          </a:xfrm>
          <a:prstGeom prst="line">
            <a:avLst/>
          </a:prstGeom>
          <a:ln w="1143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09F89CCB-5C8C-4A95-BEAD-392B0E19C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34" y="6051430"/>
            <a:ext cx="2324846" cy="232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819548-292E-43F6-99B6-6AC4F390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z="1600" smtClean="0"/>
              <a:t>13</a:t>
            </a:fld>
            <a:endParaRPr lang="pt-BR" sz="1600"/>
          </a:p>
        </p:txBody>
      </p:sp>
      <p:sp>
        <p:nvSpPr>
          <p:cNvPr id="8" name="Espaço Reservado para Rodapé 13">
            <a:extLst>
              <a:ext uri="{FF2B5EF4-FFF2-40B4-BE49-F238E27FC236}">
                <a16:creationId xmlns:a16="http://schemas.microsoft.com/office/drawing/2014/main" id="{A4661322-2968-4E95-ACD9-DD53F0F8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4913" y="8498065"/>
            <a:ext cx="3753487" cy="527403"/>
          </a:xfrm>
        </p:spPr>
        <p:txBody>
          <a:bodyPr/>
          <a:lstStyle/>
          <a:p>
            <a:pPr algn="ctr"/>
            <a:r>
              <a:rPr lang="pt-BR" sz="1600"/>
              <a:t>CSS WARS</a:t>
            </a:r>
          </a:p>
        </p:txBody>
      </p:sp>
    </p:spTree>
    <p:extLst>
      <p:ext uri="{BB962C8B-B14F-4D97-AF65-F5344CB8AC3E}">
        <p14:creationId xmlns:p14="http://schemas.microsoft.com/office/powerpoint/2010/main" val="204699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9A4441F4-91F4-45F8-9294-C1C12503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4"/>
            <a:ext cx="6858000" cy="81807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latin typeface="Britannic Bold" panose="020B0903060703020204" pitchFamily="34" charset="0"/>
              </a:rPr>
              <a:t>SELETORES DE PSEUDO-CLASSES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11AF7D19-1BD7-4179-BF3B-C5C3FF15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35" y="1864130"/>
            <a:ext cx="5641929" cy="2083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 Rounded MT Bold" panose="020F0704030504030204" pitchFamily="34" charset="0"/>
              </a:rPr>
              <a:t>Estilizam estados ou condições específicas de um elemento. Usar para criar interatividade, como alterar a aparência de links ao passar o mouse.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BB89785-35D4-47F7-9C03-B8A3C4B68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1886" y="1219974"/>
            <a:ext cx="4214225" cy="4191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55E8ACF-780D-41CE-96B7-733437C27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8" y="4172180"/>
            <a:ext cx="6096000" cy="4610100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2A1A13-5C85-442D-9826-837E5AFF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mtClean="0"/>
              <a:t>14</a:t>
            </a:fld>
            <a:endParaRPr lang="pt-BR"/>
          </a:p>
        </p:txBody>
      </p:sp>
      <p:sp>
        <p:nvSpPr>
          <p:cNvPr id="11" name="Espaço Reservado para Rodapé 22">
            <a:extLst>
              <a:ext uri="{FF2B5EF4-FFF2-40B4-BE49-F238E27FC236}">
                <a16:creationId xmlns:a16="http://schemas.microsoft.com/office/drawing/2014/main" id="{066BBD17-7D16-4F93-9E4A-644E4791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</p:spPr>
        <p:txBody>
          <a:bodyPr/>
          <a:lstStyle/>
          <a:p>
            <a:r>
              <a:rPr lang="pt-BR" sz="1600" dirty="0"/>
              <a:t>CSS WARS</a:t>
            </a:r>
          </a:p>
        </p:txBody>
      </p:sp>
    </p:spTree>
    <p:extLst>
      <p:ext uri="{BB962C8B-B14F-4D97-AF65-F5344CB8AC3E}">
        <p14:creationId xmlns:p14="http://schemas.microsoft.com/office/powerpoint/2010/main" val="317174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68374-503F-4F75-80A2-A5E6552C7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954123"/>
            <a:ext cx="6857999" cy="2323272"/>
          </a:xfrm>
        </p:spPr>
        <p:txBody>
          <a:bodyPr>
            <a:normAutofit/>
          </a:bodyPr>
          <a:lstStyle/>
          <a:p>
            <a:r>
              <a:rPr lang="pt-BR" sz="6400" dirty="0">
                <a:solidFill>
                  <a:srgbClr val="0070C0"/>
                </a:solidFill>
                <a:latin typeface="Britannic Bold" panose="020B0903060703020204" pitchFamily="34" charset="0"/>
              </a:rPr>
              <a:t>SELETORES DE ATRIBUTO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9C25A24-D430-422D-8340-107F887A2943}"/>
              </a:ext>
            </a:extLst>
          </p:cNvPr>
          <p:cNvSpPr txBox="1">
            <a:spLocks/>
          </p:cNvSpPr>
          <p:nvPr/>
        </p:nvSpPr>
        <p:spPr>
          <a:xfrm>
            <a:off x="0" y="1529724"/>
            <a:ext cx="6858000" cy="17448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4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1200" i="1" dirty="0">
                <a:solidFill>
                  <a:srgbClr val="0070C0"/>
                </a:solidFill>
                <a:latin typeface="Britannic Bold" panose="020B0903060703020204" pitchFamily="34" charset="0"/>
              </a:rPr>
              <a:t>07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2F12855-DE23-4BE8-8AA6-72744B5DE543}"/>
              </a:ext>
            </a:extLst>
          </p:cNvPr>
          <p:cNvCxnSpPr/>
          <p:nvPr/>
        </p:nvCxnSpPr>
        <p:spPr>
          <a:xfrm>
            <a:off x="862149" y="5525588"/>
            <a:ext cx="5199017" cy="0"/>
          </a:xfrm>
          <a:prstGeom prst="line">
            <a:avLst/>
          </a:prstGeom>
          <a:ln w="1143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09F89CCB-5C8C-4A95-BEAD-392B0E19C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34" y="6051430"/>
            <a:ext cx="2324846" cy="232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593DE0-3310-465E-8E67-A589BDCC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z="1600" smtClean="0"/>
              <a:t>15</a:t>
            </a:fld>
            <a:endParaRPr lang="pt-BR" sz="1600"/>
          </a:p>
        </p:txBody>
      </p:sp>
      <p:sp>
        <p:nvSpPr>
          <p:cNvPr id="8" name="Espaço Reservado para Rodapé 13">
            <a:extLst>
              <a:ext uri="{FF2B5EF4-FFF2-40B4-BE49-F238E27FC236}">
                <a16:creationId xmlns:a16="http://schemas.microsoft.com/office/drawing/2014/main" id="{14F52677-78B8-4BFE-A352-511A5F46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4913" y="8498065"/>
            <a:ext cx="3753487" cy="527403"/>
          </a:xfrm>
        </p:spPr>
        <p:txBody>
          <a:bodyPr/>
          <a:lstStyle/>
          <a:p>
            <a:pPr algn="ctr"/>
            <a:r>
              <a:rPr lang="pt-BR" sz="1600"/>
              <a:t>CSS WARS</a:t>
            </a:r>
          </a:p>
        </p:txBody>
      </p:sp>
    </p:spTree>
    <p:extLst>
      <p:ext uri="{BB962C8B-B14F-4D97-AF65-F5344CB8AC3E}">
        <p14:creationId xmlns:p14="http://schemas.microsoft.com/office/powerpoint/2010/main" val="316781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9A4441F4-91F4-45F8-9294-C1C12503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81807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latin typeface="Britannic Bold" panose="020B0903060703020204" pitchFamily="34" charset="0"/>
              </a:rPr>
              <a:t>SELETORES DE ATRIBUTO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11AF7D19-1BD7-4179-BF3B-C5C3FF15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35" y="1864130"/>
            <a:ext cx="5641929" cy="2083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 Rounded MT Bold" panose="020F0704030504030204" pitchFamily="34" charset="0"/>
              </a:rPr>
              <a:t>Estilizam elementos com atributos específicos. Utilize para </a:t>
            </a:r>
            <a:r>
              <a:rPr lang="pt-BR" sz="2400" dirty="0" err="1">
                <a:latin typeface="Arial Rounded MT Bold" panose="020F0704030504030204" pitchFamily="34" charset="0"/>
              </a:rPr>
              <a:t>para</a:t>
            </a:r>
            <a:r>
              <a:rPr lang="pt-BR" sz="2400" dirty="0">
                <a:latin typeface="Arial Rounded MT Bold" panose="020F0704030504030204" pitchFamily="34" charset="0"/>
              </a:rPr>
              <a:t> criar interatividade, como alterar a aparência de links ao passar o mouse.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A69CF0A-F62D-4403-85A4-ABE630972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1886" y="1219974"/>
            <a:ext cx="4214225" cy="41913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AC0B681-40A7-46AD-919B-B5A077F42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8" y="3886200"/>
            <a:ext cx="6096000" cy="5295900"/>
          </a:xfrm>
          <a:prstGeom prst="rect">
            <a:avLst/>
          </a:prstGeom>
        </p:spPr>
      </p:pic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E1DDE9C1-EF6E-4664-B184-6AAB7D6F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1395"/>
            <a:ext cx="1543050" cy="527403"/>
          </a:xfrm>
        </p:spPr>
        <p:txBody>
          <a:bodyPr/>
          <a:lstStyle/>
          <a:p>
            <a:fld id="{589354C7-EDAB-4088-876B-02A6725BE271}" type="slidenum">
              <a:rPr lang="pt-BR" sz="1600" smtClean="0"/>
              <a:t>16</a:t>
            </a:fld>
            <a:endParaRPr lang="pt-BR" sz="1600" dirty="0"/>
          </a:p>
        </p:txBody>
      </p:sp>
      <p:sp>
        <p:nvSpPr>
          <p:cNvPr id="17" name="Espaço Reservado para Rodapé 22">
            <a:extLst>
              <a:ext uri="{FF2B5EF4-FFF2-40B4-BE49-F238E27FC236}">
                <a16:creationId xmlns:a16="http://schemas.microsoft.com/office/drawing/2014/main" id="{0AD22454-DF3D-469C-88B9-2DCF4AEF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</p:spPr>
        <p:txBody>
          <a:bodyPr/>
          <a:lstStyle/>
          <a:p>
            <a:r>
              <a:rPr lang="pt-BR" sz="1600" dirty="0"/>
              <a:t>CSS WARS</a:t>
            </a:r>
          </a:p>
        </p:txBody>
      </p:sp>
    </p:spTree>
    <p:extLst>
      <p:ext uri="{BB962C8B-B14F-4D97-AF65-F5344CB8AC3E}">
        <p14:creationId xmlns:p14="http://schemas.microsoft.com/office/powerpoint/2010/main" val="3215919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68374-503F-4F75-80A2-A5E6552C7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18" y="486261"/>
            <a:ext cx="6080761" cy="2323272"/>
          </a:xfrm>
        </p:spPr>
        <p:txBody>
          <a:bodyPr>
            <a:normAutofit fontScale="90000"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Com esses seletores, você tem as ferramentas necessárias para estilizar elementos de forma eficiente e criar designs mais complexos e personalizados. Pratique em seus projetos e veja como eles podem transformar o visual de suas páginas!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9C25A24-D430-422D-8340-107F887A2943}"/>
              </a:ext>
            </a:extLst>
          </p:cNvPr>
          <p:cNvSpPr txBox="1">
            <a:spLocks/>
          </p:cNvSpPr>
          <p:nvPr/>
        </p:nvSpPr>
        <p:spPr>
          <a:xfrm>
            <a:off x="0" y="6010771"/>
            <a:ext cx="6858000" cy="9110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4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i="1" dirty="0">
                <a:solidFill>
                  <a:srgbClr val="0070C0"/>
                </a:solidFill>
                <a:latin typeface="Britannic Bold" panose="020B0903060703020204" pitchFamily="34" charset="0"/>
              </a:rPr>
              <a:t>Obrigada por ler até aqui!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2F12855-DE23-4BE8-8AA6-72744B5DE543}"/>
              </a:ext>
            </a:extLst>
          </p:cNvPr>
          <p:cNvCxnSpPr/>
          <p:nvPr/>
        </p:nvCxnSpPr>
        <p:spPr>
          <a:xfrm>
            <a:off x="829491" y="5665269"/>
            <a:ext cx="5199017" cy="0"/>
          </a:xfrm>
          <a:prstGeom prst="line">
            <a:avLst/>
          </a:prstGeom>
          <a:ln w="1143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09F89CCB-5C8C-4A95-BEAD-392B0E19C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577" y="2989903"/>
            <a:ext cx="2324846" cy="232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4E6552D-1C89-4651-9CF4-A52B644B134B}"/>
              </a:ext>
            </a:extLst>
          </p:cNvPr>
          <p:cNvSpPr txBox="1">
            <a:spLocks/>
          </p:cNvSpPr>
          <p:nvPr/>
        </p:nvSpPr>
        <p:spPr>
          <a:xfrm>
            <a:off x="388618" y="7282563"/>
            <a:ext cx="6080761" cy="18309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4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Esse ebook foi gerado por IA e diagramado por humano, e  foi gerado para fins didáticos, não foi realizada validação cuidadosa do conteúdo.</a:t>
            </a:r>
          </a:p>
        </p:txBody>
      </p:sp>
    </p:spTree>
    <p:extLst>
      <p:ext uri="{BB962C8B-B14F-4D97-AF65-F5344CB8AC3E}">
        <p14:creationId xmlns:p14="http://schemas.microsoft.com/office/powerpoint/2010/main" val="5454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F5BB2F-1A15-457B-A57B-F7473524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3505"/>
            <a:ext cx="6858000" cy="818070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latin typeface="Britannic Bold" panose="020B0903060703020204" pitchFamily="34" charset="0"/>
              </a:rPr>
              <a:t>PRINCIPAIS SELETORES CSS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E4659B7-E17C-4E91-9AD5-51F639E3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532512"/>
            <a:ext cx="5915025" cy="2953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 Rounded MT Bold" panose="020F0704030504030204" pitchFamily="34" charset="0"/>
              </a:rPr>
              <a:t>O CSS (</a:t>
            </a:r>
            <a:r>
              <a:rPr lang="pt-BR" sz="2400" i="1" dirty="0" err="1">
                <a:latin typeface="Arial Rounded MT Bold" panose="020F0704030504030204" pitchFamily="34" charset="0"/>
              </a:rPr>
              <a:t>Cascading</a:t>
            </a:r>
            <a:r>
              <a:rPr lang="pt-BR" sz="2400" i="1" dirty="0">
                <a:latin typeface="Arial Rounded MT Bold" panose="020F0704030504030204" pitchFamily="34" charset="0"/>
              </a:rPr>
              <a:t> </a:t>
            </a:r>
            <a:r>
              <a:rPr lang="pt-BR" sz="2400" i="1" dirty="0" err="1">
                <a:latin typeface="Arial Rounded MT Bold" panose="020F0704030504030204" pitchFamily="34" charset="0"/>
              </a:rPr>
              <a:t>Style</a:t>
            </a:r>
            <a:r>
              <a:rPr lang="pt-BR" sz="2400" i="1" dirty="0">
                <a:latin typeface="Arial Rounded MT Bold" panose="020F0704030504030204" pitchFamily="34" charset="0"/>
              </a:rPr>
              <a:t> </a:t>
            </a:r>
            <a:r>
              <a:rPr lang="pt-BR" sz="2400" i="1" dirty="0" err="1">
                <a:latin typeface="Arial Rounded MT Bold" panose="020F0704030504030204" pitchFamily="34" charset="0"/>
              </a:rPr>
              <a:t>Sheets</a:t>
            </a:r>
            <a:r>
              <a:rPr lang="pt-BR" sz="2400" dirty="0">
                <a:latin typeface="Arial Rounded MT Bold" panose="020F0704030504030204" pitchFamily="34" charset="0"/>
              </a:rPr>
              <a:t>) oferece uma ampla variedade de seletores para estilizar elementos HTML de maneira eficaz e precisa. Neste guia, vamos explorar os principais seletores CSS com exemplos práticos para ajudar você a aplicá-los em seus projetos.</a:t>
            </a:r>
          </a:p>
          <a:p>
            <a:endParaRPr lang="pt-BR" sz="2400" dirty="0">
              <a:latin typeface="Britannic Bold" panose="020B090306070302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789A935-0D82-4F74-A67F-B58CB5A72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23" y="6322423"/>
            <a:ext cx="2833954" cy="283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7C01113A-3A80-494D-8827-648CE5315BA2}"/>
              </a:ext>
            </a:extLst>
          </p:cNvPr>
          <p:cNvSpPr txBox="1">
            <a:spLocks/>
          </p:cNvSpPr>
          <p:nvPr/>
        </p:nvSpPr>
        <p:spPr>
          <a:xfrm>
            <a:off x="471486" y="1173174"/>
            <a:ext cx="5915025" cy="818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latin typeface="Britannic Bold" panose="020B0903060703020204" pitchFamily="34" charset="0"/>
              </a:rPr>
              <a:t>Aprenda como usá-los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6C87E2-2660-4A4A-8110-30839038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/>
              <a:t>CSS WARS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E38EBD-F8B3-41DF-BD60-D08D93DE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z="1600" smtClean="0"/>
              <a:t>2</a:t>
            </a:fld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25040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68374-503F-4F75-80A2-A5E6552C7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954123"/>
            <a:ext cx="6857999" cy="2323272"/>
          </a:xfrm>
        </p:spPr>
        <p:txBody>
          <a:bodyPr>
            <a:normAutofit/>
          </a:bodyPr>
          <a:lstStyle/>
          <a:p>
            <a:r>
              <a:rPr lang="pt-BR" sz="6400" dirty="0">
                <a:solidFill>
                  <a:srgbClr val="0070C0"/>
                </a:solidFill>
                <a:latin typeface="Britannic Bold" panose="020B0903060703020204" pitchFamily="34" charset="0"/>
              </a:rPr>
              <a:t>SELETORES DE TIPO (TAG)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9C25A24-D430-422D-8340-107F887A2943}"/>
              </a:ext>
            </a:extLst>
          </p:cNvPr>
          <p:cNvSpPr txBox="1">
            <a:spLocks/>
          </p:cNvSpPr>
          <p:nvPr/>
        </p:nvSpPr>
        <p:spPr>
          <a:xfrm>
            <a:off x="0" y="1529724"/>
            <a:ext cx="6858000" cy="17448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4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1200" i="1" dirty="0">
                <a:solidFill>
                  <a:srgbClr val="0070C0"/>
                </a:solidFill>
                <a:latin typeface="Britannic Bold" panose="020B0903060703020204" pitchFamily="34" charset="0"/>
              </a:rPr>
              <a:t>01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2F12855-DE23-4BE8-8AA6-72744B5DE543}"/>
              </a:ext>
            </a:extLst>
          </p:cNvPr>
          <p:cNvCxnSpPr/>
          <p:nvPr/>
        </p:nvCxnSpPr>
        <p:spPr>
          <a:xfrm>
            <a:off x="862149" y="5525588"/>
            <a:ext cx="5199017" cy="0"/>
          </a:xfrm>
          <a:prstGeom prst="line">
            <a:avLst/>
          </a:prstGeom>
          <a:ln w="1143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09F89CCB-5C8C-4A95-BEAD-392B0E19C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34" y="6051430"/>
            <a:ext cx="2324846" cy="232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DD5C6752-D061-4DD3-9442-842CA3FA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4913" y="8498065"/>
            <a:ext cx="3753487" cy="527403"/>
          </a:xfrm>
        </p:spPr>
        <p:txBody>
          <a:bodyPr/>
          <a:lstStyle/>
          <a:p>
            <a:pPr algn="ctr"/>
            <a:r>
              <a:rPr lang="pt-BR" sz="1600"/>
              <a:t>CSS WARS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9039DCD9-391F-411E-ADF0-C05B1177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z="1600" smtClean="0"/>
              <a:t>3</a:t>
            </a:fld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72692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9A4441F4-91F4-45F8-9294-C1C12503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81807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latin typeface="Britannic Bold" panose="020B0903060703020204" pitchFamily="34" charset="0"/>
              </a:rPr>
              <a:t>SELETORES DE TIPO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11AF7D19-1BD7-4179-BF3B-C5C3FF15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35" y="1864130"/>
            <a:ext cx="5641929" cy="2083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 Rounded MT Bold" panose="020F0704030504030204" pitchFamily="34" charset="0"/>
              </a:rPr>
              <a:t>Os seletores de tipo permitem estilizar todos os elementos de uma determinada </a:t>
            </a:r>
            <a:r>
              <a:rPr lang="pt-BR" sz="2400" dirty="0" err="1">
                <a:latin typeface="Arial Rounded MT Bold" panose="020F0704030504030204" pitchFamily="34" charset="0"/>
              </a:rPr>
              <a:t>tag</a:t>
            </a:r>
            <a:r>
              <a:rPr lang="pt-BR" sz="2400" dirty="0">
                <a:latin typeface="Arial Rounded MT Bold" panose="020F0704030504030204" pitchFamily="34" charset="0"/>
              </a:rPr>
              <a:t> HTML. Use quando quiser aplicar estilos gerais a todos os elementos de um tipo específico.</a:t>
            </a:r>
          </a:p>
          <a:p>
            <a:pPr algn="just"/>
            <a:endParaRPr lang="pt-BR" sz="2400" dirty="0">
              <a:latin typeface="Arial Rounded MT Bold" panose="020F0704030504030204" pitchFamily="34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C2B5FC7D-8B30-4C7C-B28A-92055A97B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8" y="3947160"/>
            <a:ext cx="4648200" cy="50673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36E23F9-CE3F-4ABC-96CE-781A62452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1886" y="1219974"/>
            <a:ext cx="4214225" cy="419136"/>
          </a:xfrm>
          <a:prstGeom prst="rect">
            <a:avLst/>
          </a:prstGeom>
        </p:spPr>
      </p:pic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FB5AC91C-C1DF-4A33-A5FF-5E54D031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/>
              <a:t>CSS WARS</a:t>
            </a:r>
          </a:p>
        </p:txBody>
      </p:sp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1DB1E228-EF1E-4F41-A750-EBC72F6C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z="1600" smtClean="0"/>
              <a:t>4</a:t>
            </a:fld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429207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68374-503F-4F75-80A2-A5E6552C7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954123"/>
            <a:ext cx="6857999" cy="2323272"/>
          </a:xfrm>
        </p:spPr>
        <p:txBody>
          <a:bodyPr>
            <a:normAutofit/>
          </a:bodyPr>
          <a:lstStyle/>
          <a:p>
            <a:r>
              <a:rPr lang="pt-BR" sz="6400" dirty="0">
                <a:solidFill>
                  <a:srgbClr val="0070C0"/>
                </a:solidFill>
                <a:latin typeface="Britannic Bold" panose="020B0903060703020204" pitchFamily="34" charset="0"/>
              </a:rPr>
              <a:t>SELETORES DE CLASSE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9C25A24-D430-422D-8340-107F887A2943}"/>
              </a:ext>
            </a:extLst>
          </p:cNvPr>
          <p:cNvSpPr txBox="1">
            <a:spLocks/>
          </p:cNvSpPr>
          <p:nvPr/>
        </p:nvSpPr>
        <p:spPr>
          <a:xfrm>
            <a:off x="0" y="1529724"/>
            <a:ext cx="6858000" cy="17448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4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1200" i="1" dirty="0">
                <a:solidFill>
                  <a:srgbClr val="0070C0"/>
                </a:solidFill>
                <a:latin typeface="Britannic Bold" panose="020B0903060703020204" pitchFamily="34" charset="0"/>
              </a:rPr>
              <a:t>02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2F12855-DE23-4BE8-8AA6-72744B5DE543}"/>
              </a:ext>
            </a:extLst>
          </p:cNvPr>
          <p:cNvCxnSpPr/>
          <p:nvPr/>
        </p:nvCxnSpPr>
        <p:spPr>
          <a:xfrm>
            <a:off x="862149" y="5525588"/>
            <a:ext cx="5199017" cy="0"/>
          </a:xfrm>
          <a:prstGeom prst="line">
            <a:avLst/>
          </a:prstGeom>
          <a:ln w="1143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09F89CCB-5C8C-4A95-BEAD-392B0E19C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34" y="6051430"/>
            <a:ext cx="2324846" cy="232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6E9F76-5168-4170-B359-93000C1A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z="1600" smtClean="0"/>
              <a:t>5</a:t>
            </a:fld>
            <a:endParaRPr lang="pt-BR" sz="1600"/>
          </a:p>
        </p:txBody>
      </p:sp>
      <p:sp>
        <p:nvSpPr>
          <p:cNvPr id="10" name="Espaço Reservado para Rodapé 13">
            <a:extLst>
              <a:ext uri="{FF2B5EF4-FFF2-40B4-BE49-F238E27FC236}">
                <a16:creationId xmlns:a16="http://schemas.microsoft.com/office/drawing/2014/main" id="{334C050A-0FC8-4C35-ACA8-8C9A8FCF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4913" y="8498065"/>
            <a:ext cx="3753487" cy="527403"/>
          </a:xfrm>
        </p:spPr>
        <p:txBody>
          <a:bodyPr/>
          <a:lstStyle/>
          <a:p>
            <a:pPr algn="ctr"/>
            <a:r>
              <a:rPr lang="pt-BR" sz="1600"/>
              <a:t>CSS WARS</a:t>
            </a:r>
          </a:p>
        </p:txBody>
      </p:sp>
    </p:spTree>
    <p:extLst>
      <p:ext uri="{BB962C8B-B14F-4D97-AF65-F5344CB8AC3E}">
        <p14:creationId xmlns:p14="http://schemas.microsoft.com/office/powerpoint/2010/main" val="106551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9A4441F4-91F4-45F8-9294-C1C12503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81807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latin typeface="Britannic Bold" panose="020B0903060703020204" pitchFamily="34" charset="0"/>
              </a:rPr>
              <a:t>SELETORES DE CLASSE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11AF7D19-1BD7-4179-BF3B-C5C3FF15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35" y="1864130"/>
            <a:ext cx="5641929" cy="2083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 Rounded MT Bold" panose="020F0704030504030204" pitchFamily="34" charset="0"/>
              </a:rPr>
              <a:t>As classes permitem estilizar elementos específicos usando um nome definido pelo desenvolvedor. Ideal para aplicar estilos em elementos específicos ou grupos de elementos semelhantes.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C876FE-998A-497C-8568-E3EC50843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" y="3931759"/>
            <a:ext cx="6457950" cy="52959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7C25D83-8107-4936-8E8B-59BF67395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1886" y="1219974"/>
            <a:ext cx="4214225" cy="419136"/>
          </a:xfrm>
          <a:prstGeom prst="rect">
            <a:avLst/>
          </a:prstGeom>
        </p:spPr>
      </p:pic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AC2CAEA6-AD08-4082-B036-AE4B73FA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z="1600" smtClean="0"/>
              <a:t>6</a:t>
            </a:fld>
            <a:endParaRPr lang="pt-BR" sz="1600"/>
          </a:p>
        </p:txBody>
      </p:sp>
      <p:sp>
        <p:nvSpPr>
          <p:cNvPr id="15" name="Espaço Reservado para Rodapé 22">
            <a:extLst>
              <a:ext uri="{FF2B5EF4-FFF2-40B4-BE49-F238E27FC236}">
                <a16:creationId xmlns:a16="http://schemas.microsoft.com/office/drawing/2014/main" id="{E907B352-0D23-4A18-BED2-CABE6EC3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</p:spPr>
        <p:txBody>
          <a:bodyPr/>
          <a:lstStyle/>
          <a:p>
            <a:r>
              <a:rPr lang="pt-BR" sz="1600" dirty="0"/>
              <a:t>CSS WARS</a:t>
            </a:r>
          </a:p>
        </p:txBody>
      </p:sp>
    </p:spTree>
    <p:extLst>
      <p:ext uri="{BB962C8B-B14F-4D97-AF65-F5344CB8AC3E}">
        <p14:creationId xmlns:p14="http://schemas.microsoft.com/office/powerpoint/2010/main" val="161906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68374-503F-4F75-80A2-A5E6552C7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954123"/>
            <a:ext cx="6857999" cy="2323272"/>
          </a:xfrm>
        </p:spPr>
        <p:txBody>
          <a:bodyPr>
            <a:normAutofit/>
          </a:bodyPr>
          <a:lstStyle/>
          <a:p>
            <a:r>
              <a:rPr lang="pt-BR" sz="6400" dirty="0">
                <a:solidFill>
                  <a:srgbClr val="0070C0"/>
                </a:solidFill>
                <a:latin typeface="Britannic Bold" panose="020B0903060703020204" pitchFamily="34" charset="0"/>
              </a:rPr>
              <a:t>SELETORES DE</a:t>
            </a:r>
            <a:br>
              <a:rPr lang="pt-BR" sz="6400" dirty="0">
                <a:solidFill>
                  <a:srgbClr val="0070C0"/>
                </a:solidFill>
                <a:latin typeface="Britannic Bold" panose="020B0903060703020204" pitchFamily="34" charset="0"/>
              </a:rPr>
            </a:br>
            <a:r>
              <a:rPr lang="pt-BR" sz="6400" dirty="0">
                <a:solidFill>
                  <a:srgbClr val="0070C0"/>
                </a:solidFill>
                <a:latin typeface="Britannic Bold" panose="020B0903060703020204" pitchFamily="34" charset="0"/>
              </a:rPr>
              <a:t>ID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9C25A24-D430-422D-8340-107F887A2943}"/>
              </a:ext>
            </a:extLst>
          </p:cNvPr>
          <p:cNvSpPr txBox="1">
            <a:spLocks/>
          </p:cNvSpPr>
          <p:nvPr/>
        </p:nvSpPr>
        <p:spPr>
          <a:xfrm>
            <a:off x="0" y="1529724"/>
            <a:ext cx="6858000" cy="17448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4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1200" i="1" dirty="0">
                <a:solidFill>
                  <a:srgbClr val="0070C0"/>
                </a:solidFill>
                <a:latin typeface="Britannic Bold" panose="020B0903060703020204" pitchFamily="34" charset="0"/>
              </a:rPr>
              <a:t>03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2F12855-DE23-4BE8-8AA6-72744B5DE543}"/>
              </a:ext>
            </a:extLst>
          </p:cNvPr>
          <p:cNvCxnSpPr/>
          <p:nvPr/>
        </p:nvCxnSpPr>
        <p:spPr>
          <a:xfrm>
            <a:off x="862149" y="5525588"/>
            <a:ext cx="5199017" cy="0"/>
          </a:xfrm>
          <a:prstGeom prst="line">
            <a:avLst/>
          </a:prstGeom>
          <a:ln w="1143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09F89CCB-5C8C-4A95-BEAD-392B0E19C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34" y="6051430"/>
            <a:ext cx="2324846" cy="232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0D6188-FDDB-4B59-A046-391BDB04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z="1600" smtClean="0"/>
              <a:t>7</a:t>
            </a:fld>
            <a:endParaRPr lang="pt-BR" sz="1600"/>
          </a:p>
        </p:txBody>
      </p:sp>
      <p:sp>
        <p:nvSpPr>
          <p:cNvPr id="10" name="Espaço Reservado para Rodapé 13">
            <a:extLst>
              <a:ext uri="{FF2B5EF4-FFF2-40B4-BE49-F238E27FC236}">
                <a16:creationId xmlns:a16="http://schemas.microsoft.com/office/drawing/2014/main" id="{9E09DAF7-252B-4BF0-B9A7-0850F720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4913" y="8498065"/>
            <a:ext cx="3753487" cy="527403"/>
          </a:xfrm>
        </p:spPr>
        <p:txBody>
          <a:bodyPr/>
          <a:lstStyle/>
          <a:p>
            <a:pPr algn="ctr"/>
            <a:r>
              <a:rPr lang="pt-BR" sz="1600"/>
              <a:t>CSS WARS</a:t>
            </a:r>
          </a:p>
        </p:txBody>
      </p:sp>
    </p:spTree>
    <p:extLst>
      <p:ext uri="{BB962C8B-B14F-4D97-AF65-F5344CB8AC3E}">
        <p14:creationId xmlns:p14="http://schemas.microsoft.com/office/powerpoint/2010/main" val="93758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9A4441F4-91F4-45F8-9294-C1C12503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81807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latin typeface="Britannic Bold" panose="020B0903060703020204" pitchFamily="34" charset="0"/>
              </a:rPr>
              <a:t>SELETORES DE ID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11AF7D19-1BD7-4179-BF3B-C5C3FF15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35" y="1864130"/>
            <a:ext cx="5641929" cy="2083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 Rounded MT Bold" panose="020F0704030504030204" pitchFamily="34" charset="0"/>
              </a:rPr>
              <a:t>Os </a:t>
            </a:r>
            <a:r>
              <a:rPr lang="pt-BR" sz="2400" dirty="0" err="1">
                <a:latin typeface="Arial Rounded MT Bold" panose="020F0704030504030204" pitchFamily="34" charset="0"/>
              </a:rPr>
              <a:t>IDs</a:t>
            </a:r>
            <a:r>
              <a:rPr lang="pt-BR" sz="2400" dirty="0">
                <a:latin typeface="Arial Rounded MT Bold" panose="020F0704030504030204" pitchFamily="34" charset="0"/>
              </a:rPr>
              <a:t> estilizam um único elemento de forma única. Use </a:t>
            </a:r>
            <a:r>
              <a:rPr lang="pt-BR" sz="2400" dirty="0" err="1">
                <a:latin typeface="Arial Rounded MT Bold" panose="020F0704030504030204" pitchFamily="34" charset="0"/>
              </a:rPr>
              <a:t>IDs</a:t>
            </a:r>
            <a:r>
              <a:rPr lang="pt-BR" sz="2400" dirty="0">
                <a:latin typeface="Arial Rounded MT Bold" panose="020F0704030504030204" pitchFamily="34" charset="0"/>
              </a:rPr>
              <a:t> quando precisar estilizar apenas um elemento único em toda a página.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3A5FFA-816B-4146-A2C3-360D46BD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" y="3947160"/>
            <a:ext cx="6457950" cy="48387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CA51811-A2A1-4A92-9103-633EE2A5D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1886" y="1219974"/>
            <a:ext cx="4214225" cy="419136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482A93-FE33-42C7-9283-28CB680C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z="1600" smtClean="0"/>
              <a:t>8</a:t>
            </a:fld>
            <a:endParaRPr lang="pt-BR" sz="1600"/>
          </a:p>
        </p:txBody>
      </p:sp>
      <p:sp>
        <p:nvSpPr>
          <p:cNvPr id="11" name="Espaço Reservado para Rodapé 22">
            <a:extLst>
              <a:ext uri="{FF2B5EF4-FFF2-40B4-BE49-F238E27FC236}">
                <a16:creationId xmlns:a16="http://schemas.microsoft.com/office/drawing/2014/main" id="{7A0306F7-0C31-4EFF-B61D-03B3E6FA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</p:spPr>
        <p:txBody>
          <a:bodyPr/>
          <a:lstStyle/>
          <a:p>
            <a:r>
              <a:rPr lang="pt-BR" sz="1600" dirty="0"/>
              <a:t>CSS WARS</a:t>
            </a:r>
          </a:p>
        </p:txBody>
      </p:sp>
    </p:spTree>
    <p:extLst>
      <p:ext uri="{BB962C8B-B14F-4D97-AF65-F5344CB8AC3E}">
        <p14:creationId xmlns:p14="http://schemas.microsoft.com/office/powerpoint/2010/main" val="365272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68374-503F-4F75-80A2-A5E6552C7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954123"/>
            <a:ext cx="6857999" cy="2323272"/>
          </a:xfrm>
        </p:spPr>
        <p:txBody>
          <a:bodyPr>
            <a:normAutofit/>
          </a:bodyPr>
          <a:lstStyle/>
          <a:p>
            <a:r>
              <a:rPr lang="pt-BR" sz="6400" dirty="0">
                <a:solidFill>
                  <a:srgbClr val="0070C0"/>
                </a:solidFill>
                <a:latin typeface="Britannic Bold" panose="020B0903060703020204" pitchFamily="34" charset="0"/>
              </a:rPr>
              <a:t>SELETORES UNIVERSAIS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9C25A24-D430-422D-8340-107F887A2943}"/>
              </a:ext>
            </a:extLst>
          </p:cNvPr>
          <p:cNvSpPr txBox="1">
            <a:spLocks/>
          </p:cNvSpPr>
          <p:nvPr/>
        </p:nvSpPr>
        <p:spPr>
          <a:xfrm>
            <a:off x="0" y="1529724"/>
            <a:ext cx="6858000" cy="17448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4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1200" i="1" dirty="0">
                <a:solidFill>
                  <a:srgbClr val="0070C0"/>
                </a:solidFill>
                <a:latin typeface="Britannic Bold" panose="020B0903060703020204" pitchFamily="34" charset="0"/>
              </a:rPr>
              <a:t>04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2F12855-DE23-4BE8-8AA6-72744B5DE543}"/>
              </a:ext>
            </a:extLst>
          </p:cNvPr>
          <p:cNvCxnSpPr/>
          <p:nvPr/>
        </p:nvCxnSpPr>
        <p:spPr>
          <a:xfrm>
            <a:off x="862149" y="5525588"/>
            <a:ext cx="5199017" cy="0"/>
          </a:xfrm>
          <a:prstGeom prst="line">
            <a:avLst/>
          </a:prstGeom>
          <a:ln w="1143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09F89CCB-5C8C-4A95-BEAD-392B0E19C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34" y="6051430"/>
            <a:ext cx="2324846" cy="232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B9F605-C4AC-4B06-AEE9-9954DE51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4C7-EDAB-4088-876B-02A6725BE271}" type="slidenum">
              <a:rPr lang="pt-BR" sz="1600" smtClean="0"/>
              <a:t>9</a:t>
            </a:fld>
            <a:endParaRPr lang="pt-BR" sz="1600"/>
          </a:p>
        </p:txBody>
      </p:sp>
      <p:sp>
        <p:nvSpPr>
          <p:cNvPr id="8" name="Espaço Reservado para Rodapé 13">
            <a:extLst>
              <a:ext uri="{FF2B5EF4-FFF2-40B4-BE49-F238E27FC236}">
                <a16:creationId xmlns:a16="http://schemas.microsoft.com/office/drawing/2014/main" id="{FCE65498-D10E-4F90-8548-F6429F0E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4913" y="8498065"/>
            <a:ext cx="3753487" cy="527403"/>
          </a:xfrm>
        </p:spPr>
        <p:txBody>
          <a:bodyPr/>
          <a:lstStyle/>
          <a:p>
            <a:pPr algn="ctr"/>
            <a:r>
              <a:rPr lang="pt-BR" sz="1600"/>
              <a:t>CSS WARS</a:t>
            </a:r>
          </a:p>
        </p:txBody>
      </p:sp>
    </p:spTree>
    <p:extLst>
      <p:ext uri="{BB962C8B-B14F-4D97-AF65-F5344CB8AC3E}">
        <p14:creationId xmlns:p14="http://schemas.microsoft.com/office/powerpoint/2010/main" val="1790857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402</Words>
  <Application>Microsoft Office PowerPoint</Application>
  <PresentationFormat>Papel A4 (210 x 297 mm)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Arial Rounded MT Bold</vt:lpstr>
      <vt:lpstr>Britannic Bold</vt:lpstr>
      <vt:lpstr>Calibri</vt:lpstr>
      <vt:lpstr>Calibri Light</vt:lpstr>
      <vt:lpstr>Calisto MT</vt:lpstr>
      <vt:lpstr>Wingdings 2</vt:lpstr>
      <vt:lpstr>Ardósia</vt:lpstr>
      <vt:lpstr>Tema do Office</vt:lpstr>
      <vt:lpstr>CSS WARS</vt:lpstr>
      <vt:lpstr>PRINCIPAIS SELETORES CSS</vt:lpstr>
      <vt:lpstr>SELETORES DE TIPO (TAG)</vt:lpstr>
      <vt:lpstr>SELETORES DE TIPO</vt:lpstr>
      <vt:lpstr>SELETORES DE CLASSE</vt:lpstr>
      <vt:lpstr>SELETORES DE CLASSE</vt:lpstr>
      <vt:lpstr>SELETORES DE ID</vt:lpstr>
      <vt:lpstr>SELETORES DE ID</vt:lpstr>
      <vt:lpstr>SELETORES UNIVERSAIS</vt:lpstr>
      <vt:lpstr>SELETORES UNIVERSAIS</vt:lpstr>
      <vt:lpstr>SELETORES DE DESCENDENTES</vt:lpstr>
      <vt:lpstr>SELETORES DE DESCENDENTES</vt:lpstr>
      <vt:lpstr>SELETORES DE PSEUDO-CLASSES</vt:lpstr>
      <vt:lpstr>SELETORES DE PSEUDO-CLASSES</vt:lpstr>
      <vt:lpstr>SELETORES DE ATRIBUTO</vt:lpstr>
      <vt:lpstr>SELETORES DE ATRIBUTO</vt:lpstr>
      <vt:lpstr>Com esses seletores, você tem as ferramentas necessárias para estilizar elementos de forma eficiente e criar designs mais complexos e personalizados. Pratique em seus projetos e veja como eles podem transformar o visual de suas páginas!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Wars: O Domínio do Código</dc:title>
  <dc:creator>Denise</dc:creator>
  <cp:lastModifiedBy>Denise</cp:lastModifiedBy>
  <cp:revision>9</cp:revision>
  <dcterms:created xsi:type="dcterms:W3CDTF">2025-01-14T22:46:17Z</dcterms:created>
  <dcterms:modified xsi:type="dcterms:W3CDTF">2025-01-15T01:24:40Z</dcterms:modified>
</cp:coreProperties>
</file>