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13591-51DA-6618-D19A-4BBDF4E3A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21DCE9-11C8-D648-CCB2-DBADCA0B3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48BF5-D3DE-BEC8-4F5F-9ED48F5F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5281FC-1609-1815-A0D0-C60AF883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7974D-4677-BFA8-FB82-ADF25DD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558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7B9DA-5920-6327-619F-0372AFC4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867BCC-AF04-6529-2C69-6AF192B7D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7C9B4D-E0EE-BB49-6148-60D34E66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563E3-F59B-CF67-C8C2-D5B78590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ECD93-0D31-F2DD-D085-CE8B01CC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932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E919B1-7BE5-516D-EC46-1778AE1D4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2DC226-102D-5127-09A8-A85CF7ACB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5DBE0-CE40-5BA8-DCF6-CAFD55B1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2D4A7-B6AD-C3F6-E158-6EA41999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F8721-FBE2-2F2E-CDE8-D3D8DC5D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37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B037E-30E4-80DB-1E7C-BD5953FC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81A81-7823-3FEC-557D-8C9C8253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F85004-8227-562D-22BA-2A8F6B84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AA733-7D7F-FEF6-A8F5-4B69434F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43376E-7185-E570-2351-4A383654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03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A5272-B662-8E2F-FBF8-346CA037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8C8FD1-7F90-4E35-FA35-550903CA6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044D7-98F6-1AF4-0C6E-54455010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C521B-17BF-EF38-5A2B-0A88DD68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6C224-04AD-09CA-585D-BEF42F6E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6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05629-A9CD-C321-5D7A-2E4050B3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D0CDB-BB5B-38B6-A901-B8689A7C0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9FE05E-391E-22C9-12D4-938762688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C6979B-0CEE-65F5-B2ED-9350B8F2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66F3F7-5D3D-6B50-536E-3073ABD6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AD96C2-A1E9-3E24-2B85-D325B6B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030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61ABA-AAEF-A962-06EA-89F2C4D3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0BD3B6-D3A8-6C5D-A51B-47BF526DF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022EBE-0BC6-3959-34AB-07779476A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EE0C83-0905-1740-3114-D300667EB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89F9A5-5229-71DA-0B25-E23FFDF1D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F2E495-DCB0-36C7-B0DD-B172EA17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A2CDDE-6845-2D7A-7281-C5BC4BE2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572DC9-C5BB-D0E0-B4B3-4C33E60C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81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C0E8B-8D92-730A-63EF-6F360949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68EDF8-E000-5736-C693-4E1A9AFE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EF52A2-E2EE-90DC-6E77-9C6F24A6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546B06-1B3E-3C16-E2AF-4575075E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945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293F21-CD1A-7B8A-DADB-E99EE6F8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DD96D1-B4DB-7F48-1C34-C2D0ED77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04AB9B-B657-54EC-AC0E-E7E37D3F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518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77737-1B07-7584-1B0F-CD33389A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A88F3B-126B-47DB-990D-FE0DC241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F32EEE-787A-282B-F5D1-3E57E7D97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FFD58A-320E-A91F-D36F-C531983C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EA7732-B073-E1D9-B78D-9C2809BB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6F4837-C004-4BC3-B905-91E24ABE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330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D601F-21D3-42DE-4760-3094067C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163788-190F-78E9-DD58-24155F0AA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A76115-26AB-356E-F1D3-2BF54D3A4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FFB1B2-EF30-CDFE-FDCF-E0DBFC12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5C6FDD-D778-C932-3866-24E2FE0D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EE5FC5-E22F-38A7-AB40-8DBE9188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026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BB96F0-C0FD-7D64-4BC2-926BAD2A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60D488-02B4-EAFF-1E23-55599A0D4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816075-E0CB-99C4-CEA4-104BA431A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1BB0-F5E4-4757-B52F-ABF569A83946}" type="datetimeFigureOut">
              <a:rPr lang="es-AR" smtClean="0"/>
              <a:t>10/9/2023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E60EF-3781-F584-DA11-2CAF0BE70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112C8-8016-7AF5-9CEB-F450D4F91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7FCD-E392-49C3-8214-4AD26C73F2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035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D824EF0-A05B-197B-9E38-3D6438C42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r="2620"/>
          <a:stretch/>
        </p:blipFill>
        <p:spPr>
          <a:xfrm>
            <a:off x="7357" y="-3700"/>
            <a:ext cx="12177285" cy="6875865"/>
          </a:xfrm>
          <a:prstGeom prst="rect">
            <a:avLst/>
          </a:prstGeom>
        </p:spPr>
      </p:pic>
      <p:sp>
        <p:nvSpPr>
          <p:cNvPr id="35" name="Círculo parcial 34">
            <a:extLst>
              <a:ext uri="{FF2B5EF4-FFF2-40B4-BE49-F238E27FC236}">
                <a16:creationId xmlns:a16="http://schemas.microsoft.com/office/drawing/2014/main" id="{C41368A2-5F75-DCE8-165B-579223486508}"/>
              </a:ext>
            </a:extLst>
          </p:cNvPr>
          <p:cNvSpPr>
            <a:spLocks noChangeAspect="1"/>
          </p:cNvSpPr>
          <p:nvPr/>
        </p:nvSpPr>
        <p:spPr>
          <a:xfrm>
            <a:off x="4212152" y="1510919"/>
            <a:ext cx="3780000" cy="3780000"/>
          </a:xfrm>
          <a:prstGeom prst="pie">
            <a:avLst>
              <a:gd name="adj1" fmla="val 9004300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6" name="Círculo parcial 35">
            <a:extLst>
              <a:ext uri="{FF2B5EF4-FFF2-40B4-BE49-F238E27FC236}">
                <a16:creationId xmlns:a16="http://schemas.microsoft.com/office/drawing/2014/main" id="{0F4A3BBC-3DCA-B20F-ACAE-0530AE884E14}"/>
              </a:ext>
            </a:extLst>
          </p:cNvPr>
          <p:cNvSpPr>
            <a:spLocks noChangeAspect="1"/>
          </p:cNvSpPr>
          <p:nvPr/>
        </p:nvSpPr>
        <p:spPr>
          <a:xfrm flipH="1">
            <a:off x="4212152" y="1510919"/>
            <a:ext cx="3780000" cy="3780000"/>
          </a:xfrm>
          <a:prstGeom prst="pie">
            <a:avLst>
              <a:gd name="adj1" fmla="val 9004300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7" name="Círculo parcial 36">
            <a:extLst>
              <a:ext uri="{FF2B5EF4-FFF2-40B4-BE49-F238E27FC236}">
                <a16:creationId xmlns:a16="http://schemas.microsoft.com/office/drawing/2014/main" id="{81B94174-45EC-8D1E-AE46-A39AFE52AD8A}"/>
              </a:ext>
            </a:extLst>
          </p:cNvPr>
          <p:cNvSpPr>
            <a:spLocks noChangeAspect="1"/>
          </p:cNvSpPr>
          <p:nvPr/>
        </p:nvSpPr>
        <p:spPr>
          <a:xfrm flipH="1">
            <a:off x="4212152" y="1510919"/>
            <a:ext cx="3780000" cy="3780000"/>
          </a:xfrm>
          <a:prstGeom prst="pie">
            <a:avLst>
              <a:gd name="adj1" fmla="val 1797355"/>
              <a:gd name="adj2" fmla="val 900624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FC81EB-42C4-9809-6E2F-440812AB0243}"/>
              </a:ext>
            </a:extLst>
          </p:cNvPr>
          <p:cNvSpPr/>
          <p:nvPr/>
        </p:nvSpPr>
        <p:spPr>
          <a:xfrm>
            <a:off x="1671612" y="1672043"/>
            <a:ext cx="774000" cy="360000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Oval 7">
            <a:extLst>
              <a:ext uri="{FF2B5EF4-FFF2-40B4-BE49-F238E27FC236}">
                <a16:creationId xmlns:a16="http://schemas.microsoft.com/office/drawing/2014/main" id="{68C0DBE0-F578-5265-4982-C0B14B879194}"/>
              </a:ext>
            </a:extLst>
          </p:cNvPr>
          <p:cNvSpPr>
            <a:spLocks noChangeAspect="1"/>
          </p:cNvSpPr>
          <p:nvPr/>
        </p:nvSpPr>
        <p:spPr>
          <a:xfrm>
            <a:off x="4278673" y="1559920"/>
            <a:ext cx="3672000" cy="3672000"/>
          </a:xfrm>
          <a:prstGeom prst="ellipse">
            <a:avLst/>
          </a:prstGeom>
          <a:gradFill flip="none" rotWithShape="1">
            <a:gsLst>
              <a:gs pos="28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1DF63841-C943-26DB-2A19-EDA829C334A9}"/>
              </a:ext>
            </a:extLst>
          </p:cNvPr>
          <p:cNvSpPr>
            <a:spLocks noChangeAspect="1"/>
          </p:cNvSpPr>
          <p:nvPr/>
        </p:nvSpPr>
        <p:spPr>
          <a:xfrm rot="17309484">
            <a:off x="4368814" y="1708071"/>
            <a:ext cx="3276000" cy="3276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A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Seguridad Patrimonial</a:t>
            </a:r>
            <a:endParaRPr lang="es-AR" sz="1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FE4C5168-329C-B9B8-9D72-51BC368A991C}"/>
              </a:ext>
            </a:extLst>
          </p:cNvPr>
          <p:cNvSpPr>
            <a:spLocks/>
          </p:cNvSpPr>
          <p:nvPr/>
        </p:nvSpPr>
        <p:spPr>
          <a:xfrm rot="3783222">
            <a:off x="4575949" y="1669925"/>
            <a:ext cx="3240000" cy="324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A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Seguridad , Higiene &amp; Medio Ambiente</a:t>
            </a:r>
            <a:endParaRPr lang="es-A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01AB5FFF-C13F-7999-2E1E-A7AB0C4D140E}"/>
              </a:ext>
            </a:extLst>
          </p:cNvPr>
          <p:cNvSpPr/>
          <p:nvPr/>
        </p:nvSpPr>
        <p:spPr>
          <a:xfrm>
            <a:off x="4478990" y="1941129"/>
            <a:ext cx="3240000" cy="324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s-A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Derecho Laboral</a:t>
            </a:r>
            <a:endParaRPr lang="es-A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EC3D072-27CA-BCFD-320E-ADC60644EC86}"/>
              </a:ext>
            </a:extLst>
          </p:cNvPr>
          <p:cNvCxnSpPr/>
          <p:nvPr/>
        </p:nvCxnSpPr>
        <p:spPr>
          <a:xfrm>
            <a:off x="110657" y="162560"/>
            <a:ext cx="0" cy="621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04BCAF5-F43A-1F0A-1F60-E9B1A8AAE03F}"/>
              </a:ext>
            </a:extLst>
          </p:cNvPr>
          <p:cNvCxnSpPr>
            <a:cxnSpLocks/>
          </p:cNvCxnSpPr>
          <p:nvPr/>
        </p:nvCxnSpPr>
        <p:spPr>
          <a:xfrm>
            <a:off x="7357" y="1308237"/>
            <a:ext cx="12895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C32E579-892C-9CC3-4971-B0E4FA6BD879}"/>
              </a:ext>
            </a:extLst>
          </p:cNvPr>
          <p:cNvCxnSpPr>
            <a:cxnSpLocks/>
          </p:cNvCxnSpPr>
          <p:nvPr/>
        </p:nvCxnSpPr>
        <p:spPr>
          <a:xfrm>
            <a:off x="0" y="5467804"/>
            <a:ext cx="129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783AF23-1F97-D1D7-BA0D-975A2C970E4C}"/>
              </a:ext>
            </a:extLst>
          </p:cNvPr>
          <p:cNvCxnSpPr/>
          <p:nvPr/>
        </p:nvCxnSpPr>
        <p:spPr>
          <a:xfrm>
            <a:off x="12052010" y="162560"/>
            <a:ext cx="0" cy="621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FE1077A-81F2-E5C7-E61D-FC7FBE474573}"/>
              </a:ext>
            </a:extLst>
          </p:cNvPr>
          <p:cNvCxnSpPr>
            <a:cxnSpLocks/>
          </p:cNvCxnSpPr>
          <p:nvPr/>
        </p:nvCxnSpPr>
        <p:spPr>
          <a:xfrm>
            <a:off x="0" y="2031186"/>
            <a:ext cx="129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02E805E-A360-F973-20C0-5D49D2C61D04}"/>
              </a:ext>
            </a:extLst>
          </p:cNvPr>
          <p:cNvCxnSpPr>
            <a:cxnSpLocks/>
          </p:cNvCxnSpPr>
          <p:nvPr/>
        </p:nvCxnSpPr>
        <p:spPr>
          <a:xfrm>
            <a:off x="0" y="2456233"/>
            <a:ext cx="129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09B6D7A-8AE5-3197-4491-93BE38523EC3}"/>
              </a:ext>
            </a:extLst>
          </p:cNvPr>
          <p:cNvCxnSpPr>
            <a:cxnSpLocks/>
          </p:cNvCxnSpPr>
          <p:nvPr/>
        </p:nvCxnSpPr>
        <p:spPr>
          <a:xfrm>
            <a:off x="0" y="3178125"/>
            <a:ext cx="129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6189844-F52E-34B9-A51A-47E00F70209A}"/>
              </a:ext>
            </a:extLst>
          </p:cNvPr>
          <p:cNvCxnSpPr>
            <a:cxnSpLocks/>
          </p:cNvCxnSpPr>
          <p:nvPr/>
        </p:nvCxnSpPr>
        <p:spPr>
          <a:xfrm>
            <a:off x="0" y="3601279"/>
            <a:ext cx="129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2498253-01F1-3ADA-A27C-34C81244E3A8}"/>
              </a:ext>
            </a:extLst>
          </p:cNvPr>
          <p:cNvCxnSpPr>
            <a:cxnSpLocks/>
          </p:cNvCxnSpPr>
          <p:nvPr/>
        </p:nvCxnSpPr>
        <p:spPr>
          <a:xfrm>
            <a:off x="0" y="4322348"/>
            <a:ext cx="129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A90B003-A4A2-5B66-F98D-B6E7A8EE1E17}"/>
              </a:ext>
            </a:extLst>
          </p:cNvPr>
          <p:cNvCxnSpPr>
            <a:cxnSpLocks/>
          </p:cNvCxnSpPr>
          <p:nvPr/>
        </p:nvCxnSpPr>
        <p:spPr>
          <a:xfrm>
            <a:off x="0" y="4746327"/>
            <a:ext cx="129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45E0F0A-56DC-6665-033A-22110C633135}"/>
              </a:ext>
            </a:extLst>
          </p:cNvPr>
          <p:cNvCxnSpPr/>
          <p:nvPr/>
        </p:nvCxnSpPr>
        <p:spPr>
          <a:xfrm>
            <a:off x="6094897" y="162560"/>
            <a:ext cx="0" cy="621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DE518-37A1-D513-501E-3DE366E652E0}"/>
              </a:ext>
            </a:extLst>
          </p:cNvPr>
          <p:cNvSpPr/>
          <p:nvPr/>
        </p:nvSpPr>
        <p:spPr>
          <a:xfrm>
            <a:off x="5822169" y="1852295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7030A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Reclutamiento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 Selección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31ED19-5011-EC72-DDD9-09E3046643AC}"/>
              </a:ext>
            </a:extLst>
          </p:cNvPr>
          <p:cNvSpPr/>
          <p:nvPr/>
        </p:nvSpPr>
        <p:spPr>
          <a:xfrm rot="10800000">
            <a:off x="5827576" y="3401904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92D05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Liquidación </a:t>
            </a: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 Sueldos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B80E1-7167-25B7-7EFC-E0AA74BCFEAC}"/>
              </a:ext>
            </a:extLst>
          </p:cNvPr>
          <p:cNvSpPr/>
          <p:nvPr/>
        </p:nvSpPr>
        <p:spPr>
          <a:xfrm rot="16200000">
            <a:off x="5047650" y="2625336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FFC00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Relaciones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Laborales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C535C3-7432-2463-AF03-77DBF4F1842F}"/>
              </a:ext>
            </a:extLst>
          </p:cNvPr>
          <p:cNvSpPr/>
          <p:nvPr/>
        </p:nvSpPr>
        <p:spPr>
          <a:xfrm rot="16200000">
            <a:off x="6600612" y="2623805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00B0F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Desarrollo</a:t>
            </a:r>
          </a:p>
          <a:p>
            <a:pPr algn="r"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 RR.HH.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F81DD8-BAF8-2E7B-F0A5-C57BE8DC9966}"/>
              </a:ext>
            </a:extLst>
          </p:cNvPr>
          <p:cNvSpPr/>
          <p:nvPr/>
        </p:nvSpPr>
        <p:spPr>
          <a:xfrm rot="13500000">
            <a:off x="5274332" y="3171863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Administración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 Personal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0E650D-6E8B-727E-3282-5045892CD68D}"/>
              </a:ext>
            </a:extLst>
          </p:cNvPr>
          <p:cNvSpPr/>
          <p:nvPr/>
        </p:nvSpPr>
        <p:spPr>
          <a:xfrm rot="18900000">
            <a:off x="6372815" y="3174994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00B05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Compensaciones</a:t>
            </a: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 Beneficios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1BCA06-ADEB-6B1C-6674-FE5A0D650571}"/>
              </a:ext>
            </a:extLst>
          </p:cNvPr>
          <p:cNvSpPr/>
          <p:nvPr/>
        </p:nvSpPr>
        <p:spPr>
          <a:xfrm rot="18900000">
            <a:off x="5270821" y="2077393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FF000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Proveedores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Externos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B1C01C3-83B5-8B73-46D8-5A81F779537F}"/>
              </a:ext>
            </a:extLst>
          </p:cNvPr>
          <p:cNvSpPr/>
          <p:nvPr/>
        </p:nvSpPr>
        <p:spPr>
          <a:xfrm rot="13500000">
            <a:off x="6370567" y="2080311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0070C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Capacitación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CCD8A18-63F8-9C8F-335F-1FCEB7BCB60D}"/>
              </a:ext>
            </a:extLst>
          </p:cNvPr>
          <p:cNvSpPr/>
          <p:nvPr/>
        </p:nvSpPr>
        <p:spPr>
          <a:xfrm>
            <a:off x="5215700" y="3224490"/>
            <a:ext cx="1764000" cy="348106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ln w="31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Gerenciamiento</a:t>
            </a:r>
            <a:endParaRPr lang="es-AR" sz="1600" dirty="0">
              <a:ln w="31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76AD963E-0FE2-5593-4277-554985D7B04E}"/>
              </a:ext>
            </a:extLst>
          </p:cNvPr>
          <p:cNvCxnSpPr/>
          <p:nvPr/>
        </p:nvCxnSpPr>
        <p:spPr>
          <a:xfrm>
            <a:off x="2443979" y="162560"/>
            <a:ext cx="0" cy="621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4CF7149-6272-5B34-F20B-7BFC18CDEE0D}"/>
              </a:ext>
            </a:extLst>
          </p:cNvPr>
          <p:cNvCxnSpPr/>
          <p:nvPr/>
        </p:nvCxnSpPr>
        <p:spPr>
          <a:xfrm>
            <a:off x="9709337" y="162560"/>
            <a:ext cx="0" cy="621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69191D03-6FF7-E15C-9A07-E310885DA4A3}"/>
              </a:ext>
            </a:extLst>
          </p:cNvPr>
          <p:cNvSpPr/>
          <p:nvPr/>
        </p:nvSpPr>
        <p:spPr>
          <a:xfrm>
            <a:off x="1671612" y="2816278"/>
            <a:ext cx="774000" cy="360000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5BFC4A7-30FB-32DD-46C0-769761D7D76A}"/>
              </a:ext>
            </a:extLst>
          </p:cNvPr>
          <p:cNvSpPr/>
          <p:nvPr/>
        </p:nvSpPr>
        <p:spPr>
          <a:xfrm>
            <a:off x="1671612" y="3959484"/>
            <a:ext cx="774000" cy="360000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7C1CFD-6677-4CC4-7A1C-2768B376F0F6}"/>
              </a:ext>
            </a:extLst>
          </p:cNvPr>
          <p:cNvSpPr/>
          <p:nvPr/>
        </p:nvSpPr>
        <p:spPr>
          <a:xfrm>
            <a:off x="1671612" y="5104927"/>
            <a:ext cx="774000" cy="360000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FEB8BC5-C662-81C4-77EC-AF0F433457DD}"/>
              </a:ext>
            </a:extLst>
          </p:cNvPr>
          <p:cNvSpPr/>
          <p:nvPr/>
        </p:nvSpPr>
        <p:spPr>
          <a:xfrm>
            <a:off x="9709490" y="1672043"/>
            <a:ext cx="774000" cy="360000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92B548D-F7C7-986D-A8BA-FE087ACFEA34}"/>
              </a:ext>
            </a:extLst>
          </p:cNvPr>
          <p:cNvSpPr/>
          <p:nvPr/>
        </p:nvSpPr>
        <p:spPr>
          <a:xfrm>
            <a:off x="9711526" y="2821785"/>
            <a:ext cx="774000" cy="360000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5E414DD-AB25-0C4D-D70C-8231B9261F5B}"/>
              </a:ext>
            </a:extLst>
          </p:cNvPr>
          <p:cNvSpPr/>
          <p:nvPr/>
        </p:nvSpPr>
        <p:spPr>
          <a:xfrm>
            <a:off x="9709489" y="3963963"/>
            <a:ext cx="774000" cy="360000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2567B46-3980-3FDF-5960-421EB2544E01}"/>
              </a:ext>
            </a:extLst>
          </p:cNvPr>
          <p:cNvSpPr/>
          <p:nvPr/>
        </p:nvSpPr>
        <p:spPr>
          <a:xfrm>
            <a:off x="9709489" y="5109001"/>
            <a:ext cx="774000" cy="360000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8B9CC41-0061-4668-D399-E7DB52E81E69}"/>
              </a:ext>
            </a:extLst>
          </p:cNvPr>
          <p:cNvCxnSpPr>
            <a:cxnSpLocks/>
          </p:cNvCxnSpPr>
          <p:nvPr/>
        </p:nvCxnSpPr>
        <p:spPr>
          <a:xfrm>
            <a:off x="0" y="3400192"/>
            <a:ext cx="129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1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36263 -0.139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38" y="-69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31706 -0.00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9" y="-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31784 0.1687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8" y="84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29935 0.0824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4" y="412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31524 -0.1724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55" y="-863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29636 -0.084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18" y="-421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31511 0.002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55" y="9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35977 0.1342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D824EF0-A05B-197B-9E38-3D6438C42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r="2620"/>
          <a:stretch/>
        </p:blipFill>
        <p:spPr>
          <a:xfrm>
            <a:off x="7357" y="-3700"/>
            <a:ext cx="12177285" cy="6875865"/>
          </a:xfrm>
          <a:prstGeom prst="rect">
            <a:avLst/>
          </a:prstGeom>
        </p:spPr>
      </p:pic>
      <p:sp>
        <p:nvSpPr>
          <p:cNvPr id="35" name="Círculo parcial 34">
            <a:extLst>
              <a:ext uri="{FF2B5EF4-FFF2-40B4-BE49-F238E27FC236}">
                <a16:creationId xmlns:a16="http://schemas.microsoft.com/office/drawing/2014/main" id="{C41368A2-5F75-DCE8-165B-579223486508}"/>
              </a:ext>
            </a:extLst>
          </p:cNvPr>
          <p:cNvSpPr>
            <a:spLocks noChangeAspect="1"/>
          </p:cNvSpPr>
          <p:nvPr/>
        </p:nvSpPr>
        <p:spPr>
          <a:xfrm>
            <a:off x="4212152" y="1510919"/>
            <a:ext cx="3780000" cy="3780000"/>
          </a:xfrm>
          <a:prstGeom prst="pie">
            <a:avLst>
              <a:gd name="adj1" fmla="val 9004300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6" name="Círculo parcial 35">
            <a:extLst>
              <a:ext uri="{FF2B5EF4-FFF2-40B4-BE49-F238E27FC236}">
                <a16:creationId xmlns:a16="http://schemas.microsoft.com/office/drawing/2014/main" id="{0F4A3BBC-3DCA-B20F-ACAE-0530AE884E14}"/>
              </a:ext>
            </a:extLst>
          </p:cNvPr>
          <p:cNvSpPr>
            <a:spLocks noChangeAspect="1"/>
          </p:cNvSpPr>
          <p:nvPr/>
        </p:nvSpPr>
        <p:spPr>
          <a:xfrm flipH="1">
            <a:off x="4212152" y="1510919"/>
            <a:ext cx="3780000" cy="3780000"/>
          </a:xfrm>
          <a:prstGeom prst="pie">
            <a:avLst>
              <a:gd name="adj1" fmla="val 9004300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7" name="Círculo parcial 36">
            <a:extLst>
              <a:ext uri="{FF2B5EF4-FFF2-40B4-BE49-F238E27FC236}">
                <a16:creationId xmlns:a16="http://schemas.microsoft.com/office/drawing/2014/main" id="{81B94174-45EC-8D1E-AE46-A39AFE52AD8A}"/>
              </a:ext>
            </a:extLst>
          </p:cNvPr>
          <p:cNvSpPr>
            <a:spLocks noChangeAspect="1"/>
          </p:cNvSpPr>
          <p:nvPr/>
        </p:nvSpPr>
        <p:spPr>
          <a:xfrm flipH="1">
            <a:off x="4212152" y="1510919"/>
            <a:ext cx="3780000" cy="3780000"/>
          </a:xfrm>
          <a:prstGeom prst="pie">
            <a:avLst>
              <a:gd name="adj1" fmla="val 1797355"/>
              <a:gd name="adj2" fmla="val 900624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" name="Oval 7">
            <a:extLst>
              <a:ext uri="{FF2B5EF4-FFF2-40B4-BE49-F238E27FC236}">
                <a16:creationId xmlns:a16="http://schemas.microsoft.com/office/drawing/2014/main" id="{68C0DBE0-F578-5265-4982-C0B14B879194}"/>
              </a:ext>
            </a:extLst>
          </p:cNvPr>
          <p:cNvSpPr>
            <a:spLocks noChangeAspect="1"/>
          </p:cNvSpPr>
          <p:nvPr/>
        </p:nvSpPr>
        <p:spPr>
          <a:xfrm>
            <a:off x="4278673" y="1559920"/>
            <a:ext cx="3672000" cy="3672000"/>
          </a:xfrm>
          <a:prstGeom prst="ellipse">
            <a:avLst/>
          </a:prstGeom>
          <a:gradFill flip="none" rotWithShape="1">
            <a:gsLst>
              <a:gs pos="28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1DF63841-C943-26DB-2A19-EDA829C334A9}"/>
              </a:ext>
            </a:extLst>
          </p:cNvPr>
          <p:cNvSpPr>
            <a:spLocks noChangeAspect="1"/>
          </p:cNvSpPr>
          <p:nvPr/>
        </p:nvSpPr>
        <p:spPr>
          <a:xfrm rot="17309484">
            <a:off x="4368814" y="1708071"/>
            <a:ext cx="3276000" cy="3276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A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Seguridad Patrimonial</a:t>
            </a:r>
            <a:endParaRPr lang="es-AR" sz="1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FE4C5168-329C-B9B8-9D72-51BC368A991C}"/>
              </a:ext>
            </a:extLst>
          </p:cNvPr>
          <p:cNvSpPr>
            <a:spLocks/>
          </p:cNvSpPr>
          <p:nvPr/>
        </p:nvSpPr>
        <p:spPr>
          <a:xfrm rot="3783222">
            <a:off x="4575949" y="1669925"/>
            <a:ext cx="3240000" cy="324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A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Seguridad , Higiene &amp; Medio Ambiente</a:t>
            </a:r>
            <a:endParaRPr lang="es-A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01AB5FFF-C13F-7999-2E1E-A7AB0C4D140E}"/>
              </a:ext>
            </a:extLst>
          </p:cNvPr>
          <p:cNvSpPr/>
          <p:nvPr/>
        </p:nvSpPr>
        <p:spPr>
          <a:xfrm>
            <a:off x="4478990" y="1941129"/>
            <a:ext cx="3240000" cy="324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s-A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Derecho Laboral</a:t>
            </a:r>
            <a:endParaRPr lang="es-A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DE518-37A1-D513-501E-3DE366E652E0}"/>
              </a:ext>
            </a:extLst>
          </p:cNvPr>
          <p:cNvSpPr/>
          <p:nvPr/>
        </p:nvSpPr>
        <p:spPr>
          <a:xfrm>
            <a:off x="5822169" y="1852295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7030A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Reclutamiento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 Selección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31ED19-5011-EC72-DDD9-09E3046643AC}"/>
              </a:ext>
            </a:extLst>
          </p:cNvPr>
          <p:cNvSpPr/>
          <p:nvPr/>
        </p:nvSpPr>
        <p:spPr>
          <a:xfrm rot="10800000">
            <a:off x="5827576" y="3401904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92D05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Liquidación </a:t>
            </a: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 Sueldos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B80E1-7167-25B7-7EFC-E0AA74BCFEAC}"/>
              </a:ext>
            </a:extLst>
          </p:cNvPr>
          <p:cNvSpPr/>
          <p:nvPr/>
        </p:nvSpPr>
        <p:spPr>
          <a:xfrm rot="16200000">
            <a:off x="5047650" y="2625336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FFC00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Relaciones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Laborales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C535C3-7432-2463-AF03-77DBF4F1842F}"/>
              </a:ext>
            </a:extLst>
          </p:cNvPr>
          <p:cNvSpPr/>
          <p:nvPr/>
        </p:nvSpPr>
        <p:spPr>
          <a:xfrm rot="16200000">
            <a:off x="6600612" y="2623805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00B0F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Desarrollo</a:t>
            </a:r>
          </a:p>
          <a:p>
            <a:pPr algn="r"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 RR.HH.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F81DD8-BAF8-2E7B-F0A5-C57BE8DC9966}"/>
              </a:ext>
            </a:extLst>
          </p:cNvPr>
          <p:cNvSpPr/>
          <p:nvPr/>
        </p:nvSpPr>
        <p:spPr>
          <a:xfrm rot="13500000">
            <a:off x="5274332" y="3171863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Administración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 Personal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0E650D-6E8B-727E-3282-5045892CD68D}"/>
              </a:ext>
            </a:extLst>
          </p:cNvPr>
          <p:cNvSpPr/>
          <p:nvPr/>
        </p:nvSpPr>
        <p:spPr>
          <a:xfrm rot="18900000">
            <a:off x="6372815" y="3174994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00B05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Compensaciones</a:t>
            </a: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 Beneficios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1BCA06-ADEB-6B1C-6674-FE5A0D650571}"/>
              </a:ext>
            </a:extLst>
          </p:cNvPr>
          <p:cNvSpPr/>
          <p:nvPr/>
        </p:nvSpPr>
        <p:spPr>
          <a:xfrm rot="18900000">
            <a:off x="5270821" y="2077393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FF000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Proveedores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Externos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B1C01C3-83B5-8B73-46D8-5A81F779537F}"/>
              </a:ext>
            </a:extLst>
          </p:cNvPr>
          <p:cNvSpPr/>
          <p:nvPr/>
        </p:nvSpPr>
        <p:spPr>
          <a:xfrm rot="13500000">
            <a:off x="6370567" y="2080311"/>
            <a:ext cx="540000" cy="1548000"/>
          </a:xfrm>
          <a:prstGeom prst="roundRect">
            <a:avLst>
              <a:gd name="adj" fmla="val 50000"/>
            </a:avLst>
          </a:prstGeom>
          <a:solidFill>
            <a:srgbClr val="0070C0">
              <a:alpha val="50000"/>
            </a:srgbClr>
          </a:solidFill>
          <a:ln w="3175"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AR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Capacitación</a:t>
            </a:r>
            <a:endParaRPr lang="es-A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CCD8A18-63F8-9C8F-335F-1FCEB7BCB60D}"/>
              </a:ext>
            </a:extLst>
          </p:cNvPr>
          <p:cNvSpPr/>
          <p:nvPr/>
        </p:nvSpPr>
        <p:spPr>
          <a:xfrm>
            <a:off x="5215700" y="3224490"/>
            <a:ext cx="1764000" cy="348106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ln w="31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Gerenciamiento</a:t>
            </a:r>
            <a:endParaRPr lang="es-AR" sz="1600" dirty="0">
              <a:ln w="31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36263 -0.139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38" y="-69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31706 -0.00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9" y="-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31784 0.1687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8" y="84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29935 0.0824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4" y="412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31524 -0.1724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55" y="-863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29636 -0.084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18" y="-421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31511 0.002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55" y="9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35977 0.1342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68</Words>
  <Application>Microsoft Office PowerPoint</Application>
  <PresentationFormat>Panorámica</PresentationFormat>
  <Paragraphs>38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m13169</dc:creator>
  <cp:lastModifiedBy>m13169</cp:lastModifiedBy>
  <cp:revision>11</cp:revision>
  <dcterms:created xsi:type="dcterms:W3CDTF">2023-09-09T23:18:09Z</dcterms:created>
  <dcterms:modified xsi:type="dcterms:W3CDTF">2023-09-10T17:20:27Z</dcterms:modified>
</cp:coreProperties>
</file>