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>
        <p:guide orient="horz" pos="890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3591-51DA-6618-D19A-4BBDF4E3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1DCE9-11C8-D648-CCB2-DBADCA0B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48BF5-D3DE-BEC8-4F5F-9ED48F5F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281FC-1609-1815-A0D0-C60AF883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7974D-4677-BFA8-FB82-ADF25DD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5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7B9DA-5920-6327-619F-0372AFC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67BCC-AF04-6529-2C69-6AF192B7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C9B4D-E0EE-BB49-6148-60D34E6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63E3-F59B-CF67-C8C2-D5B7859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ECD93-0D31-F2DD-D085-CE8B01C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32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919B1-7BE5-516D-EC46-1778AE1D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2DC226-102D-5127-09A8-A85CF7AC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5DBE0-CE40-5BA8-DCF6-CAFD55B1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2D4A7-B6AD-C3F6-E158-6EA41999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F8721-FBE2-2F2E-CDE8-D3D8DC5D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37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037E-30E4-80DB-1E7C-BD5953F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81A81-7823-3FEC-557D-8C9C8253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85004-8227-562D-22BA-2A8F6B84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AA733-7D7F-FEF6-A8F5-4B69434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3376E-7185-E570-2351-4A383654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0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5272-B662-8E2F-FBF8-346CA037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C8FD1-7F90-4E35-FA35-550903CA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044D7-98F6-1AF4-0C6E-54455010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C521B-17BF-EF38-5A2B-0A88DD68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6C224-04AD-09CA-585D-BEF42F6E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6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05629-A9CD-C321-5D7A-2E4050B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D0CDB-BB5B-38B6-A901-B8689A7C0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9FE05E-391E-22C9-12D4-93876268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6979B-0CEE-65F5-B2ED-9350B8F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6F3F7-5D3D-6B50-536E-3073ABD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D96C2-A1E9-3E24-2B85-D325B6B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30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1ABA-AAEF-A962-06EA-89F2C4D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BD3B6-D3A8-6C5D-A51B-47BF526D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22EBE-0BC6-3959-34AB-07779476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EE0C83-0905-1740-3114-D300667EB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89F9A5-5229-71DA-0B25-E23FFDF1D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2E495-DCB0-36C7-B0DD-B172EA17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A2CDDE-6845-2D7A-7281-C5BC4B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572DC9-C5BB-D0E0-B4B3-4C33E60C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8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0E8B-8D92-730A-63EF-6F360949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68EDF8-E000-5736-C693-4E1A9AFE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F52A2-E2EE-90DC-6E77-9C6F24A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46B06-1B3E-3C16-E2AF-4575075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4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293F21-CD1A-7B8A-DADB-E99EE6F8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DD96D1-B4DB-7F48-1C34-C2D0ED77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04AB9B-B657-54EC-AC0E-E7E37D3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1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7737-1B07-7584-1B0F-CD33389A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88F3B-126B-47DB-990D-FE0DC241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32EEE-787A-282B-F5D1-3E57E7D9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FD58A-320E-A91F-D36F-C531983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A7732-B073-E1D9-B78D-9C2809BB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F4837-C004-4BC3-B905-91E24ABE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3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601F-21D3-42DE-4760-3094067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163788-190F-78E9-DD58-24155F0AA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76115-26AB-356E-F1D3-2BF54D3A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FB1B2-EF30-CDFE-FDCF-E0DBFC1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C6FDD-D778-C932-3866-24E2FE0D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E5FC5-E22F-38A7-AB40-8DBE9188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026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BB96F0-C0FD-7D64-4BC2-926BAD2A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0D488-02B4-EAFF-1E23-55599A0D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16075-E0CB-99C4-CEA4-104BA431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E60EF-3781-F584-DA11-2CAF0BE70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112C8-8016-7AF5-9CEB-F450D4F9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3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D824EF0-A05B-197B-9E38-3D6438C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r="2620"/>
          <a:stretch/>
        </p:blipFill>
        <p:spPr>
          <a:xfrm>
            <a:off x="7357" y="-3700"/>
            <a:ext cx="12177285" cy="6875865"/>
          </a:xfrm>
          <a:prstGeom prst="rect">
            <a:avLst/>
          </a:prstGeom>
        </p:spPr>
      </p:pic>
      <p:sp>
        <p:nvSpPr>
          <p:cNvPr id="35" name="Círculo parcial 34">
            <a:extLst>
              <a:ext uri="{FF2B5EF4-FFF2-40B4-BE49-F238E27FC236}">
                <a16:creationId xmlns:a16="http://schemas.microsoft.com/office/drawing/2014/main" id="{C41368A2-5F75-DCE8-165B-579223486508}"/>
              </a:ext>
            </a:extLst>
          </p:cNvPr>
          <p:cNvSpPr>
            <a:spLocks noChangeAspect="1"/>
          </p:cNvSpPr>
          <p:nvPr/>
        </p:nvSpPr>
        <p:spPr>
          <a:xfrm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Círculo parcial 35">
            <a:extLst>
              <a:ext uri="{FF2B5EF4-FFF2-40B4-BE49-F238E27FC236}">
                <a16:creationId xmlns:a16="http://schemas.microsoft.com/office/drawing/2014/main" id="{0F4A3BBC-3DCA-B20F-ACAE-0530AE884E14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Círculo parcial 36">
            <a:extLst>
              <a:ext uri="{FF2B5EF4-FFF2-40B4-BE49-F238E27FC236}">
                <a16:creationId xmlns:a16="http://schemas.microsoft.com/office/drawing/2014/main" id="{81B94174-45EC-8D1E-AE46-A39AFE52AD8A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1797355"/>
              <a:gd name="adj2" fmla="val 90062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FC81EB-42C4-9809-6E2F-440812AB0243}"/>
              </a:ext>
            </a:extLst>
          </p:cNvPr>
          <p:cNvSpPr/>
          <p:nvPr/>
        </p:nvSpPr>
        <p:spPr>
          <a:xfrm>
            <a:off x="1671612" y="1672043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68C0DBE0-F578-5265-4982-C0B14B879194}"/>
              </a:ext>
            </a:extLst>
          </p:cNvPr>
          <p:cNvSpPr>
            <a:spLocks noChangeAspect="1"/>
          </p:cNvSpPr>
          <p:nvPr/>
        </p:nvSpPr>
        <p:spPr>
          <a:xfrm>
            <a:off x="4278673" y="1559920"/>
            <a:ext cx="3672000" cy="3672000"/>
          </a:xfrm>
          <a:prstGeom prst="ellipse">
            <a:avLst/>
          </a:prstGeom>
          <a:gradFill flip="none" rotWithShape="1">
            <a:gsLst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1DF63841-C943-26DB-2A19-EDA829C334A9}"/>
              </a:ext>
            </a:extLst>
          </p:cNvPr>
          <p:cNvSpPr>
            <a:spLocks noChangeAspect="1"/>
          </p:cNvSpPr>
          <p:nvPr/>
        </p:nvSpPr>
        <p:spPr>
          <a:xfrm rot="17309484">
            <a:off x="4368814" y="1708071"/>
            <a:ext cx="3276000" cy="327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Patrimonial</a:t>
            </a:r>
            <a:endParaRPr lang="es-AR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FE4C5168-329C-B9B8-9D72-51BC368A991C}"/>
              </a:ext>
            </a:extLst>
          </p:cNvPr>
          <p:cNvSpPr>
            <a:spLocks/>
          </p:cNvSpPr>
          <p:nvPr/>
        </p:nvSpPr>
        <p:spPr>
          <a:xfrm rot="3783222">
            <a:off x="4575949" y="1669925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, Higiene &amp; Medio Ambiente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1AB5FFF-C13F-7999-2E1E-A7AB0C4D140E}"/>
              </a:ext>
            </a:extLst>
          </p:cNvPr>
          <p:cNvSpPr/>
          <p:nvPr/>
        </p:nvSpPr>
        <p:spPr>
          <a:xfrm>
            <a:off x="4478990" y="1941129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Derecho Laboral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EC3D072-27CA-BCFD-320E-ADC60644EC86}"/>
              </a:ext>
            </a:extLst>
          </p:cNvPr>
          <p:cNvCxnSpPr/>
          <p:nvPr/>
        </p:nvCxnSpPr>
        <p:spPr>
          <a:xfrm>
            <a:off x="110657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04BCAF5-F43A-1F0A-1F60-E9B1A8AAE03F}"/>
              </a:ext>
            </a:extLst>
          </p:cNvPr>
          <p:cNvCxnSpPr>
            <a:cxnSpLocks/>
          </p:cNvCxnSpPr>
          <p:nvPr/>
        </p:nvCxnSpPr>
        <p:spPr>
          <a:xfrm>
            <a:off x="7357" y="1308237"/>
            <a:ext cx="1289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C32E579-892C-9CC3-4971-B0E4FA6BD879}"/>
              </a:ext>
            </a:extLst>
          </p:cNvPr>
          <p:cNvCxnSpPr>
            <a:cxnSpLocks/>
          </p:cNvCxnSpPr>
          <p:nvPr/>
        </p:nvCxnSpPr>
        <p:spPr>
          <a:xfrm>
            <a:off x="0" y="5467804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783AF23-1F97-D1D7-BA0D-975A2C970E4C}"/>
              </a:ext>
            </a:extLst>
          </p:cNvPr>
          <p:cNvCxnSpPr/>
          <p:nvPr/>
        </p:nvCxnSpPr>
        <p:spPr>
          <a:xfrm>
            <a:off x="12052010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FE1077A-81F2-E5C7-E61D-FC7FBE474573}"/>
              </a:ext>
            </a:extLst>
          </p:cNvPr>
          <p:cNvCxnSpPr>
            <a:cxnSpLocks/>
          </p:cNvCxnSpPr>
          <p:nvPr/>
        </p:nvCxnSpPr>
        <p:spPr>
          <a:xfrm>
            <a:off x="0" y="2031186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02E805E-A360-F973-20C0-5D49D2C61D04}"/>
              </a:ext>
            </a:extLst>
          </p:cNvPr>
          <p:cNvCxnSpPr>
            <a:cxnSpLocks/>
          </p:cNvCxnSpPr>
          <p:nvPr/>
        </p:nvCxnSpPr>
        <p:spPr>
          <a:xfrm>
            <a:off x="0" y="2456233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9B6D7A-8AE5-3197-4491-93BE38523EC3}"/>
              </a:ext>
            </a:extLst>
          </p:cNvPr>
          <p:cNvCxnSpPr>
            <a:cxnSpLocks/>
          </p:cNvCxnSpPr>
          <p:nvPr/>
        </p:nvCxnSpPr>
        <p:spPr>
          <a:xfrm>
            <a:off x="0" y="3178125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6189844-F52E-34B9-A51A-47E00F70209A}"/>
              </a:ext>
            </a:extLst>
          </p:cNvPr>
          <p:cNvCxnSpPr>
            <a:cxnSpLocks/>
          </p:cNvCxnSpPr>
          <p:nvPr/>
        </p:nvCxnSpPr>
        <p:spPr>
          <a:xfrm>
            <a:off x="0" y="3601279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2498253-01F1-3ADA-A27C-34C81244E3A8}"/>
              </a:ext>
            </a:extLst>
          </p:cNvPr>
          <p:cNvCxnSpPr>
            <a:cxnSpLocks/>
          </p:cNvCxnSpPr>
          <p:nvPr/>
        </p:nvCxnSpPr>
        <p:spPr>
          <a:xfrm>
            <a:off x="0" y="4322348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A90B003-A4A2-5B66-F98D-B6E7A8EE1E17}"/>
              </a:ext>
            </a:extLst>
          </p:cNvPr>
          <p:cNvCxnSpPr>
            <a:cxnSpLocks/>
          </p:cNvCxnSpPr>
          <p:nvPr/>
        </p:nvCxnSpPr>
        <p:spPr>
          <a:xfrm>
            <a:off x="0" y="4746327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45E0F0A-56DC-6665-033A-22110C633135}"/>
              </a:ext>
            </a:extLst>
          </p:cNvPr>
          <p:cNvCxnSpPr/>
          <p:nvPr/>
        </p:nvCxnSpPr>
        <p:spPr>
          <a:xfrm>
            <a:off x="6094897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DE518-37A1-D513-501E-3DE366E652E0}"/>
              </a:ext>
            </a:extLst>
          </p:cNvPr>
          <p:cNvSpPr/>
          <p:nvPr/>
        </p:nvSpPr>
        <p:spPr>
          <a:xfrm>
            <a:off x="5822169" y="185229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Reclutamiento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Selección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31ED19-5011-EC72-DDD9-09E3046643AC}"/>
              </a:ext>
            </a:extLst>
          </p:cNvPr>
          <p:cNvSpPr/>
          <p:nvPr/>
        </p:nvSpPr>
        <p:spPr>
          <a:xfrm rot="10800000">
            <a:off x="5827576" y="340190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92D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Liquidación 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Sueldos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B80E1-7167-25B7-7EFC-E0AA74BCFEAC}"/>
              </a:ext>
            </a:extLst>
          </p:cNvPr>
          <p:cNvSpPr/>
          <p:nvPr/>
        </p:nvSpPr>
        <p:spPr>
          <a:xfrm rot="16200000">
            <a:off x="5047650" y="2625336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C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Relaciones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Laborales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C535C3-7432-2463-AF03-77DBF4F1842F}"/>
              </a:ext>
            </a:extLst>
          </p:cNvPr>
          <p:cNvSpPr/>
          <p:nvPr/>
        </p:nvSpPr>
        <p:spPr>
          <a:xfrm rot="16200000">
            <a:off x="6600612" y="262380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F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</a:p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RR.HH.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F81DD8-BAF8-2E7B-F0A5-C57BE8DC9966}"/>
              </a:ext>
            </a:extLst>
          </p:cNvPr>
          <p:cNvSpPr/>
          <p:nvPr/>
        </p:nvSpPr>
        <p:spPr>
          <a:xfrm rot="13500000">
            <a:off x="5274332" y="317186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Personal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0E650D-6E8B-727E-3282-5045892CD68D}"/>
              </a:ext>
            </a:extLst>
          </p:cNvPr>
          <p:cNvSpPr/>
          <p:nvPr/>
        </p:nvSpPr>
        <p:spPr>
          <a:xfrm rot="18900000">
            <a:off x="6372815" y="317499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Compensaciones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Beneficios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BCA06-ADEB-6B1C-6674-FE5A0D650571}"/>
              </a:ext>
            </a:extLst>
          </p:cNvPr>
          <p:cNvSpPr/>
          <p:nvPr/>
        </p:nvSpPr>
        <p:spPr>
          <a:xfrm rot="18900000">
            <a:off x="5270821" y="207739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0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Proveedores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1C01C3-83B5-8B73-46D8-5A81F779537F}"/>
              </a:ext>
            </a:extLst>
          </p:cNvPr>
          <p:cNvSpPr/>
          <p:nvPr/>
        </p:nvSpPr>
        <p:spPr>
          <a:xfrm rot="13500000">
            <a:off x="6370567" y="2080311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70C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Capacitación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CCD8A18-63F8-9C8F-335F-1FCEB7BCB60D}"/>
              </a:ext>
            </a:extLst>
          </p:cNvPr>
          <p:cNvSpPr/>
          <p:nvPr/>
        </p:nvSpPr>
        <p:spPr>
          <a:xfrm>
            <a:off x="5215700" y="3224490"/>
            <a:ext cx="1764000" cy="34810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Gerenciamiento</a:t>
            </a:r>
            <a:endParaRPr lang="es-AR" sz="1600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6AD963E-0FE2-5593-4277-554985D7B04E}"/>
              </a:ext>
            </a:extLst>
          </p:cNvPr>
          <p:cNvCxnSpPr/>
          <p:nvPr/>
        </p:nvCxnSpPr>
        <p:spPr>
          <a:xfrm>
            <a:off x="2443979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CF7149-6272-5B34-F20B-7BFC18CDEE0D}"/>
              </a:ext>
            </a:extLst>
          </p:cNvPr>
          <p:cNvCxnSpPr/>
          <p:nvPr/>
        </p:nvCxnSpPr>
        <p:spPr>
          <a:xfrm>
            <a:off x="9709337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69191D03-6FF7-E15C-9A07-E310885DA4A3}"/>
              </a:ext>
            </a:extLst>
          </p:cNvPr>
          <p:cNvSpPr/>
          <p:nvPr/>
        </p:nvSpPr>
        <p:spPr>
          <a:xfrm>
            <a:off x="1671612" y="2816278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BFC4A7-30FB-32DD-46C0-769761D7D76A}"/>
              </a:ext>
            </a:extLst>
          </p:cNvPr>
          <p:cNvSpPr/>
          <p:nvPr/>
        </p:nvSpPr>
        <p:spPr>
          <a:xfrm>
            <a:off x="1671612" y="3959484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7C1CFD-6677-4CC4-7A1C-2768B376F0F6}"/>
              </a:ext>
            </a:extLst>
          </p:cNvPr>
          <p:cNvSpPr/>
          <p:nvPr/>
        </p:nvSpPr>
        <p:spPr>
          <a:xfrm>
            <a:off x="1671612" y="5104927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EB8BC5-C662-81C4-77EC-AF0F433457DD}"/>
              </a:ext>
            </a:extLst>
          </p:cNvPr>
          <p:cNvSpPr/>
          <p:nvPr/>
        </p:nvSpPr>
        <p:spPr>
          <a:xfrm>
            <a:off x="9709490" y="1672043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92B548D-F7C7-986D-A8BA-FE087ACFEA34}"/>
              </a:ext>
            </a:extLst>
          </p:cNvPr>
          <p:cNvSpPr/>
          <p:nvPr/>
        </p:nvSpPr>
        <p:spPr>
          <a:xfrm>
            <a:off x="9711526" y="2821785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5E414DD-AB25-0C4D-D70C-8231B9261F5B}"/>
              </a:ext>
            </a:extLst>
          </p:cNvPr>
          <p:cNvSpPr/>
          <p:nvPr/>
        </p:nvSpPr>
        <p:spPr>
          <a:xfrm>
            <a:off x="9709489" y="3963963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2567B46-3980-3FDF-5960-421EB2544E01}"/>
              </a:ext>
            </a:extLst>
          </p:cNvPr>
          <p:cNvSpPr/>
          <p:nvPr/>
        </p:nvSpPr>
        <p:spPr>
          <a:xfrm>
            <a:off x="9709489" y="5109001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8B9CC41-0061-4668-D399-E7DB52E81E69}"/>
              </a:ext>
            </a:extLst>
          </p:cNvPr>
          <p:cNvCxnSpPr>
            <a:cxnSpLocks/>
          </p:cNvCxnSpPr>
          <p:nvPr/>
        </p:nvCxnSpPr>
        <p:spPr>
          <a:xfrm>
            <a:off x="0" y="3400192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36263 -0.13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6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31706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-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31784 0.168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84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29935 0.082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41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31524 -0.172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8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29636 -0.08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1511 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35977 0.134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D824EF0-A05B-197B-9E38-3D6438C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r="2620"/>
          <a:stretch/>
        </p:blipFill>
        <p:spPr>
          <a:xfrm>
            <a:off x="7357" y="-3700"/>
            <a:ext cx="12177285" cy="6875865"/>
          </a:xfrm>
          <a:prstGeom prst="rect">
            <a:avLst/>
          </a:prstGeom>
        </p:spPr>
      </p:pic>
      <p:sp>
        <p:nvSpPr>
          <p:cNvPr id="35" name="Círculo parcial 34">
            <a:extLst>
              <a:ext uri="{FF2B5EF4-FFF2-40B4-BE49-F238E27FC236}">
                <a16:creationId xmlns:a16="http://schemas.microsoft.com/office/drawing/2014/main" id="{C41368A2-5F75-DCE8-165B-579223486508}"/>
              </a:ext>
            </a:extLst>
          </p:cNvPr>
          <p:cNvSpPr>
            <a:spLocks noChangeAspect="1"/>
          </p:cNvSpPr>
          <p:nvPr/>
        </p:nvSpPr>
        <p:spPr>
          <a:xfrm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Círculo parcial 35">
            <a:extLst>
              <a:ext uri="{FF2B5EF4-FFF2-40B4-BE49-F238E27FC236}">
                <a16:creationId xmlns:a16="http://schemas.microsoft.com/office/drawing/2014/main" id="{0F4A3BBC-3DCA-B20F-ACAE-0530AE884E14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Círculo parcial 36">
            <a:extLst>
              <a:ext uri="{FF2B5EF4-FFF2-40B4-BE49-F238E27FC236}">
                <a16:creationId xmlns:a16="http://schemas.microsoft.com/office/drawing/2014/main" id="{81B94174-45EC-8D1E-AE46-A39AFE52AD8A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1797355"/>
              <a:gd name="adj2" fmla="val 90062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68C0DBE0-F578-5265-4982-C0B14B879194}"/>
              </a:ext>
            </a:extLst>
          </p:cNvPr>
          <p:cNvSpPr>
            <a:spLocks noChangeAspect="1"/>
          </p:cNvSpPr>
          <p:nvPr/>
        </p:nvSpPr>
        <p:spPr>
          <a:xfrm>
            <a:off x="4278673" y="1570080"/>
            <a:ext cx="3672000" cy="3672000"/>
          </a:xfrm>
          <a:prstGeom prst="ellipse">
            <a:avLst/>
          </a:prstGeom>
          <a:gradFill flip="none" rotWithShape="1">
            <a:gsLst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1DF63841-C943-26DB-2A19-EDA829C334A9}"/>
              </a:ext>
            </a:extLst>
          </p:cNvPr>
          <p:cNvSpPr>
            <a:spLocks noChangeAspect="1"/>
          </p:cNvSpPr>
          <p:nvPr/>
        </p:nvSpPr>
        <p:spPr>
          <a:xfrm rot="17309484">
            <a:off x="4368814" y="1708071"/>
            <a:ext cx="3276000" cy="327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Patrimonial</a:t>
            </a:r>
            <a:endParaRPr lang="es-AR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FE4C5168-329C-B9B8-9D72-51BC368A991C}"/>
              </a:ext>
            </a:extLst>
          </p:cNvPr>
          <p:cNvSpPr>
            <a:spLocks/>
          </p:cNvSpPr>
          <p:nvPr/>
        </p:nvSpPr>
        <p:spPr>
          <a:xfrm rot="3783222">
            <a:off x="4575949" y="1669925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, Higiene &amp; Medio Ambiente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1AB5FFF-C13F-7999-2E1E-A7AB0C4D140E}"/>
              </a:ext>
            </a:extLst>
          </p:cNvPr>
          <p:cNvSpPr/>
          <p:nvPr/>
        </p:nvSpPr>
        <p:spPr>
          <a:xfrm>
            <a:off x="4478990" y="1941129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Derecho Laboral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DE518-37A1-D513-501E-3DE366E652E0}"/>
              </a:ext>
            </a:extLst>
          </p:cNvPr>
          <p:cNvSpPr/>
          <p:nvPr/>
        </p:nvSpPr>
        <p:spPr>
          <a:xfrm>
            <a:off x="5822169" y="185229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Reclutamiento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Selección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31ED19-5011-EC72-DDD9-09E3046643AC}"/>
              </a:ext>
            </a:extLst>
          </p:cNvPr>
          <p:cNvSpPr/>
          <p:nvPr/>
        </p:nvSpPr>
        <p:spPr>
          <a:xfrm rot="10800000">
            <a:off x="5827576" y="340190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92D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Liquidación 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Sueldos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B80E1-7167-25B7-7EFC-E0AA74BCFEAC}"/>
              </a:ext>
            </a:extLst>
          </p:cNvPr>
          <p:cNvSpPr/>
          <p:nvPr/>
        </p:nvSpPr>
        <p:spPr>
          <a:xfrm rot="16200000">
            <a:off x="5047650" y="2625336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C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Relaciones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Laborales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C535C3-7432-2463-AF03-77DBF4F1842F}"/>
              </a:ext>
            </a:extLst>
          </p:cNvPr>
          <p:cNvSpPr/>
          <p:nvPr/>
        </p:nvSpPr>
        <p:spPr>
          <a:xfrm rot="16200000">
            <a:off x="6600612" y="262380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F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</a:p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RR.HH.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F81DD8-BAF8-2E7B-F0A5-C57BE8DC9966}"/>
              </a:ext>
            </a:extLst>
          </p:cNvPr>
          <p:cNvSpPr/>
          <p:nvPr/>
        </p:nvSpPr>
        <p:spPr>
          <a:xfrm rot="13500000">
            <a:off x="5274332" y="317186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Personal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0E650D-6E8B-727E-3282-5045892CD68D}"/>
              </a:ext>
            </a:extLst>
          </p:cNvPr>
          <p:cNvSpPr/>
          <p:nvPr/>
        </p:nvSpPr>
        <p:spPr>
          <a:xfrm rot="18900000">
            <a:off x="6372815" y="317499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Compensaciones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Beneficios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BCA06-ADEB-6B1C-6674-FE5A0D650571}"/>
              </a:ext>
            </a:extLst>
          </p:cNvPr>
          <p:cNvSpPr/>
          <p:nvPr/>
        </p:nvSpPr>
        <p:spPr>
          <a:xfrm rot="18900000">
            <a:off x="5270821" y="207739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0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Proveedores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1C01C3-83B5-8B73-46D8-5A81F779537F}"/>
              </a:ext>
            </a:extLst>
          </p:cNvPr>
          <p:cNvSpPr/>
          <p:nvPr/>
        </p:nvSpPr>
        <p:spPr>
          <a:xfrm rot="13500000">
            <a:off x="6370567" y="2080311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70C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Capacitación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CCD8A18-63F8-9C8F-335F-1FCEB7BCB60D}"/>
              </a:ext>
            </a:extLst>
          </p:cNvPr>
          <p:cNvSpPr/>
          <p:nvPr/>
        </p:nvSpPr>
        <p:spPr>
          <a:xfrm>
            <a:off x="5215700" y="3224490"/>
            <a:ext cx="1764000" cy="34810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Gerenciamiento</a:t>
            </a:r>
            <a:endParaRPr lang="es-AR" sz="1600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17">
            <a:extLst>
              <a:ext uri="{FF2B5EF4-FFF2-40B4-BE49-F238E27FC236}">
                <a16:creationId xmlns:a16="http://schemas.microsoft.com/office/drawing/2014/main" id="{84D57041-267D-5B1A-7E61-7536C3E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15"/>
              </p:ext>
            </p:extLst>
          </p:nvPr>
        </p:nvGraphicFramePr>
        <p:xfrm>
          <a:off x="841012" y="1359364"/>
          <a:ext cx="10521152" cy="4104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553">
                  <a:extLst>
                    <a:ext uri="{9D8B030D-6E8A-4147-A177-3AD203B41FA5}">
                      <a16:colId xmlns:a16="http://schemas.microsoft.com/office/drawing/2014/main" val="1589255977"/>
                    </a:ext>
                  </a:extLst>
                </a:gridCol>
                <a:gridCol w="1641201">
                  <a:extLst>
                    <a:ext uri="{9D8B030D-6E8A-4147-A177-3AD203B41FA5}">
                      <a16:colId xmlns:a16="http://schemas.microsoft.com/office/drawing/2014/main" val="2542226303"/>
                    </a:ext>
                  </a:extLst>
                </a:gridCol>
                <a:gridCol w="688678">
                  <a:extLst>
                    <a:ext uri="{9D8B030D-6E8A-4147-A177-3AD203B41FA5}">
                      <a16:colId xmlns:a16="http://schemas.microsoft.com/office/drawing/2014/main" val="2187157269"/>
                    </a:ext>
                  </a:extLst>
                </a:gridCol>
                <a:gridCol w="1315144">
                  <a:extLst>
                    <a:ext uri="{9D8B030D-6E8A-4147-A177-3AD203B41FA5}">
                      <a16:colId xmlns:a16="http://schemas.microsoft.com/office/drawing/2014/main" val="3966431097"/>
                    </a:ext>
                  </a:extLst>
                </a:gridCol>
                <a:gridCol w="1315144">
                  <a:extLst>
                    <a:ext uri="{9D8B030D-6E8A-4147-A177-3AD203B41FA5}">
                      <a16:colId xmlns:a16="http://schemas.microsoft.com/office/drawing/2014/main" val="2102541519"/>
                    </a:ext>
                  </a:extLst>
                </a:gridCol>
                <a:gridCol w="714554">
                  <a:extLst>
                    <a:ext uri="{9D8B030D-6E8A-4147-A177-3AD203B41FA5}">
                      <a16:colId xmlns:a16="http://schemas.microsoft.com/office/drawing/2014/main" val="633931166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736998263"/>
                    </a:ext>
                  </a:extLst>
                </a:gridCol>
                <a:gridCol w="1696718">
                  <a:extLst>
                    <a:ext uri="{9D8B030D-6E8A-4147-A177-3AD203B41FA5}">
                      <a16:colId xmlns:a16="http://schemas.microsoft.com/office/drawing/2014/main" val="2599051170"/>
                    </a:ext>
                  </a:extLst>
                </a:gridCol>
              </a:tblGrid>
              <a:tr h="58628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341055"/>
                  </a:ext>
                </a:extLst>
              </a:tr>
              <a:tr h="58628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796370"/>
                  </a:ext>
                </a:extLst>
              </a:tr>
              <a:tr h="58628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91947"/>
                  </a:ext>
                </a:extLst>
              </a:tr>
              <a:tr h="58628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40773"/>
                  </a:ext>
                </a:extLst>
              </a:tr>
              <a:tr h="58628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33310"/>
                  </a:ext>
                </a:extLst>
              </a:tr>
              <a:tr h="58628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93850"/>
                  </a:ext>
                </a:extLst>
              </a:tr>
              <a:tr h="58628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777711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E05A2B08-4F1E-01DC-3EFA-A4D7E35EAE1A}"/>
              </a:ext>
            </a:extLst>
          </p:cNvPr>
          <p:cNvSpPr/>
          <p:nvPr/>
        </p:nvSpPr>
        <p:spPr>
          <a:xfrm>
            <a:off x="4802601" y="4879643"/>
            <a:ext cx="2576186" cy="617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937FF9-C30E-A71B-3306-CE9B70FD4D3F}"/>
              </a:ext>
            </a:extLst>
          </p:cNvPr>
          <p:cNvSpPr/>
          <p:nvPr/>
        </p:nvSpPr>
        <p:spPr>
          <a:xfrm>
            <a:off x="4802601" y="3121930"/>
            <a:ext cx="2576186" cy="617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0236A1-8DE2-F0BB-53ED-0536AF0601FD}"/>
              </a:ext>
            </a:extLst>
          </p:cNvPr>
          <p:cNvSpPr/>
          <p:nvPr/>
        </p:nvSpPr>
        <p:spPr>
          <a:xfrm>
            <a:off x="2468879" y="1438984"/>
            <a:ext cx="1632750" cy="4058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122AD43-8C8E-7D5B-6035-75C17B8F001E}"/>
              </a:ext>
            </a:extLst>
          </p:cNvPr>
          <p:cNvSpPr/>
          <p:nvPr/>
        </p:nvSpPr>
        <p:spPr>
          <a:xfrm>
            <a:off x="8111990" y="1438984"/>
            <a:ext cx="1605369" cy="4058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36263 -0.13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6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31706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-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31927 0.180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64" y="90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0117 0.087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43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31524 -0.172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8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29636 -0.08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1485 0.007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3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35911 0.1486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6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046 L -0.00794 -0.0152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872 -0.0152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6.25E-7 0.0206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046 L -0.00794 -0.0152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74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872 -0.0152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76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6.25E-7 0.0206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" grpId="0" animBg="1"/>
      <p:bldP spid="30" grpId="0"/>
      <p:bldP spid="31" grpId="0"/>
      <p:bldP spid="33" grpId="0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68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m13169</dc:creator>
  <cp:lastModifiedBy>m13169</cp:lastModifiedBy>
  <cp:revision>18</cp:revision>
  <dcterms:created xsi:type="dcterms:W3CDTF">2023-09-09T23:18:09Z</dcterms:created>
  <dcterms:modified xsi:type="dcterms:W3CDTF">2023-09-10T19:55:46Z</dcterms:modified>
</cp:coreProperties>
</file>