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50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>
        <p:guide orient="horz" pos="890"/>
        <p:guide pos="50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13591-51DA-6618-D19A-4BBDF4E3A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21DCE9-11C8-D648-CCB2-DBADCA0B3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48BF5-D3DE-BEC8-4F5F-9ED48F5F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11/9/2023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5281FC-1609-1815-A0D0-C60AF883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7974D-4677-BFA8-FB82-ADF25DD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558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7B9DA-5920-6327-619F-0372AFC4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867BCC-AF04-6529-2C69-6AF192B7D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7C9B4D-E0EE-BB49-6148-60D34E66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11/9/2023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3563E3-F59B-CF67-C8C2-D5B78590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AECD93-0D31-F2DD-D085-CE8B01CC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932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E919B1-7BE5-516D-EC46-1778AE1D4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2DC226-102D-5127-09A8-A85CF7ACB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85DBE0-CE40-5BA8-DCF6-CAFD55B1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11/9/2023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D2D4A7-B6AD-C3F6-E158-6EA41999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F8721-FBE2-2F2E-CDE8-D3D8DC5D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373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B037E-30E4-80DB-1E7C-BD5953FC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D81A81-7823-3FEC-557D-8C9C82538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F85004-8227-562D-22BA-2A8F6B84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11/9/2023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AA733-7D7F-FEF6-A8F5-4B69434F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43376E-7185-E570-2351-4A383654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03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A5272-B662-8E2F-FBF8-346CA037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8C8FD1-7F90-4E35-FA35-550903CA6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8044D7-98F6-1AF4-0C6E-54455010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11/9/2023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C521B-17BF-EF38-5A2B-0A88DD68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16C224-04AD-09CA-585D-BEF42F6E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67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05629-A9CD-C321-5D7A-2E4050B3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D0CDB-BB5B-38B6-A901-B8689A7C0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9FE05E-391E-22C9-12D4-938762688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C6979B-0CEE-65F5-B2ED-9350B8F2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11/9/2023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66F3F7-5D3D-6B50-536E-3073ABD6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AD96C2-A1E9-3E24-2B85-D325B6B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030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61ABA-AAEF-A962-06EA-89F2C4D3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0BD3B6-D3A8-6C5D-A51B-47BF526DF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022EBE-0BC6-3959-34AB-07779476A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EE0C83-0905-1740-3114-D300667EB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89F9A5-5229-71DA-0B25-E23FFDF1D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F2E495-DCB0-36C7-B0DD-B172EA17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11/9/2023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A2CDDE-6845-2D7A-7281-C5BC4BE2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572DC9-C5BB-D0E0-B4B3-4C33E60C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81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C0E8B-8D92-730A-63EF-6F360949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68EDF8-E000-5736-C693-4E1A9AFE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11/9/2023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EF52A2-E2EE-90DC-6E77-9C6F24A6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546B06-1B3E-3C16-E2AF-4575075E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945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293F21-CD1A-7B8A-DADB-E99EE6F8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11/9/2023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DD96D1-B4DB-7F48-1C34-C2D0ED77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04AB9B-B657-54EC-AC0E-E7E37D3F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518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77737-1B07-7584-1B0F-CD33389A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A88F3B-126B-47DB-990D-FE0DC241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F32EEE-787A-282B-F5D1-3E57E7D97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FFD58A-320E-A91F-D36F-C531983C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11/9/2023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EA7732-B073-E1D9-B78D-9C2809BB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6F4837-C004-4BC3-B905-91E24ABE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330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D601F-21D3-42DE-4760-3094067C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163788-190F-78E9-DD58-24155F0AA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A76115-26AB-356E-F1D3-2BF54D3A4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FFB1B2-EF30-CDFE-FDCF-E0DBFC12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11/9/2023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5C6FDD-D778-C932-3866-24E2FE0D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EE5FC5-E22F-38A7-AB40-8DBE9188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026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BB96F0-C0FD-7D64-4BC2-926BAD2A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60D488-02B4-EAFF-1E23-55599A0D4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816075-E0CB-99C4-CEA4-104BA431A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71BB0-F5E4-4757-B52F-ABF569A83946}" type="datetimeFigureOut">
              <a:rPr lang="es-AR" smtClean="0"/>
              <a:t>11/9/2023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DE60EF-3781-F584-DA11-2CAF0BE70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B112C8-8016-7AF5-9CEB-F450D4F91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035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4D824EF0-A05B-197B-9E38-3D6438C42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1" r="2620"/>
          <a:stretch/>
        </p:blipFill>
        <p:spPr>
          <a:xfrm>
            <a:off x="7357" y="-3700"/>
            <a:ext cx="12177285" cy="6875865"/>
          </a:xfrm>
          <a:prstGeom prst="rect">
            <a:avLst/>
          </a:prstGeom>
        </p:spPr>
      </p:pic>
      <p:sp>
        <p:nvSpPr>
          <p:cNvPr id="35" name="Círculo parcial 34">
            <a:extLst>
              <a:ext uri="{FF2B5EF4-FFF2-40B4-BE49-F238E27FC236}">
                <a16:creationId xmlns:a16="http://schemas.microsoft.com/office/drawing/2014/main" id="{C41368A2-5F75-DCE8-165B-579223486508}"/>
              </a:ext>
            </a:extLst>
          </p:cNvPr>
          <p:cNvSpPr>
            <a:spLocks noChangeAspect="1"/>
          </p:cNvSpPr>
          <p:nvPr/>
        </p:nvSpPr>
        <p:spPr>
          <a:xfrm>
            <a:off x="4212152" y="1368679"/>
            <a:ext cx="3780000" cy="3780000"/>
          </a:xfrm>
          <a:prstGeom prst="pie">
            <a:avLst>
              <a:gd name="adj1" fmla="val 9004300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6" name="Círculo parcial 35">
            <a:extLst>
              <a:ext uri="{FF2B5EF4-FFF2-40B4-BE49-F238E27FC236}">
                <a16:creationId xmlns:a16="http://schemas.microsoft.com/office/drawing/2014/main" id="{0F4A3BBC-3DCA-B20F-ACAE-0530AE884E14}"/>
              </a:ext>
            </a:extLst>
          </p:cNvPr>
          <p:cNvSpPr>
            <a:spLocks noChangeAspect="1"/>
          </p:cNvSpPr>
          <p:nvPr/>
        </p:nvSpPr>
        <p:spPr>
          <a:xfrm flipH="1">
            <a:off x="4212152" y="1368679"/>
            <a:ext cx="3780000" cy="3780000"/>
          </a:xfrm>
          <a:prstGeom prst="pie">
            <a:avLst>
              <a:gd name="adj1" fmla="val 9004300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7" name="Círculo parcial 36">
            <a:extLst>
              <a:ext uri="{FF2B5EF4-FFF2-40B4-BE49-F238E27FC236}">
                <a16:creationId xmlns:a16="http://schemas.microsoft.com/office/drawing/2014/main" id="{81B94174-45EC-8D1E-AE46-A39AFE52AD8A}"/>
              </a:ext>
            </a:extLst>
          </p:cNvPr>
          <p:cNvSpPr>
            <a:spLocks noChangeAspect="1"/>
          </p:cNvSpPr>
          <p:nvPr/>
        </p:nvSpPr>
        <p:spPr>
          <a:xfrm flipH="1">
            <a:off x="4212152" y="1368679"/>
            <a:ext cx="3780000" cy="3780000"/>
          </a:xfrm>
          <a:prstGeom prst="pie">
            <a:avLst>
              <a:gd name="adj1" fmla="val 1797355"/>
              <a:gd name="adj2" fmla="val 900624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" name="Oval 7">
            <a:extLst>
              <a:ext uri="{FF2B5EF4-FFF2-40B4-BE49-F238E27FC236}">
                <a16:creationId xmlns:a16="http://schemas.microsoft.com/office/drawing/2014/main" id="{68C0DBE0-F578-5265-4982-C0B14B879194}"/>
              </a:ext>
            </a:extLst>
          </p:cNvPr>
          <p:cNvSpPr>
            <a:spLocks noChangeAspect="1"/>
          </p:cNvSpPr>
          <p:nvPr/>
        </p:nvSpPr>
        <p:spPr>
          <a:xfrm>
            <a:off x="4278673" y="1427840"/>
            <a:ext cx="3672000" cy="3672000"/>
          </a:xfrm>
          <a:prstGeom prst="ellipse">
            <a:avLst/>
          </a:prstGeom>
          <a:gradFill flip="none" rotWithShape="1">
            <a:gsLst>
              <a:gs pos="28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1DF63841-C943-26DB-2A19-EDA829C334A9}"/>
              </a:ext>
            </a:extLst>
          </p:cNvPr>
          <p:cNvSpPr>
            <a:spLocks noChangeAspect="1"/>
          </p:cNvSpPr>
          <p:nvPr/>
        </p:nvSpPr>
        <p:spPr>
          <a:xfrm rot="17309484">
            <a:off x="4368814" y="1565831"/>
            <a:ext cx="3276000" cy="3276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s-A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Seguridad Patrimonial</a:t>
            </a:r>
            <a:endParaRPr lang="es-AR" sz="1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FE4C5168-329C-B9B8-9D72-51BC368A991C}"/>
              </a:ext>
            </a:extLst>
          </p:cNvPr>
          <p:cNvSpPr>
            <a:spLocks/>
          </p:cNvSpPr>
          <p:nvPr/>
        </p:nvSpPr>
        <p:spPr>
          <a:xfrm rot="3783222">
            <a:off x="4575949" y="1527685"/>
            <a:ext cx="3240000" cy="3240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s-A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Seguridad , Higiene &amp; Medio Ambiente</a:t>
            </a:r>
            <a:endParaRPr lang="es-A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01AB5FFF-C13F-7999-2E1E-A7AB0C4D140E}"/>
              </a:ext>
            </a:extLst>
          </p:cNvPr>
          <p:cNvSpPr/>
          <p:nvPr/>
        </p:nvSpPr>
        <p:spPr>
          <a:xfrm>
            <a:off x="4478990" y="1798889"/>
            <a:ext cx="3240000" cy="3240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s-A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Derecho Laboral</a:t>
            </a:r>
            <a:endParaRPr lang="es-A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5DE518-37A1-D513-501E-3DE366E652E0}"/>
              </a:ext>
            </a:extLst>
          </p:cNvPr>
          <p:cNvSpPr/>
          <p:nvPr/>
        </p:nvSpPr>
        <p:spPr>
          <a:xfrm>
            <a:off x="5822169" y="1710055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7030A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Reclutamiento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 Selección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31ED19-5011-EC72-DDD9-09E3046643AC}"/>
              </a:ext>
            </a:extLst>
          </p:cNvPr>
          <p:cNvSpPr/>
          <p:nvPr/>
        </p:nvSpPr>
        <p:spPr>
          <a:xfrm rot="10800000">
            <a:off x="5827576" y="3259664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92D05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Liquidación </a:t>
            </a:r>
          </a:p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 Sueldos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8B80E1-7167-25B7-7EFC-E0AA74BCFEAC}"/>
              </a:ext>
            </a:extLst>
          </p:cNvPr>
          <p:cNvSpPr/>
          <p:nvPr/>
        </p:nvSpPr>
        <p:spPr>
          <a:xfrm rot="16200000">
            <a:off x="5047650" y="2483096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FFC00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Relaciones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Laborales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C535C3-7432-2463-AF03-77DBF4F1842F}"/>
              </a:ext>
            </a:extLst>
          </p:cNvPr>
          <p:cNvSpPr/>
          <p:nvPr/>
        </p:nvSpPr>
        <p:spPr>
          <a:xfrm rot="16200000">
            <a:off x="6600612" y="2481565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00B0F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Desarrollo</a:t>
            </a:r>
          </a:p>
          <a:p>
            <a:pPr algn="r"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 RR.HH.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F81DD8-BAF8-2E7B-F0A5-C57BE8DC9966}"/>
              </a:ext>
            </a:extLst>
          </p:cNvPr>
          <p:cNvSpPr/>
          <p:nvPr/>
        </p:nvSpPr>
        <p:spPr>
          <a:xfrm rot="13500000">
            <a:off x="5274332" y="3029623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Administración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 Personal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0E650D-6E8B-727E-3282-5045892CD68D}"/>
              </a:ext>
            </a:extLst>
          </p:cNvPr>
          <p:cNvSpPr/>
          <p:nvPr/>
        </p:nvSpPr>
        <p:spPr>
          <a:xfrm rot="18900000">
            <a:off x="6372815" y="3032754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00B05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Compensaciones</a:t>
            </a:r>
          </a:p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 Beneficios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21BCA06-ADEB-6B1C-6674-FE5A0D650571}"/>
              </a:ext>
            </a:extLst>
          </p:cNvPr>
          <p:cNvSpPr/>
          <p:nvPr/>
        </p:nvSpPr>
        <p:spPr>
          <a:xfrm rot="18900000">
            <a:off x="5270821" y="1935153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FF000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Proveedores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Externos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B1C01C3-83B5-8B73-46D8-5A81F779537F}"/>
              </a:ext>
            </a:extLst>
          </p:cNvPr>
          <p:cNvSpPr/>
          <p:nvPr/>
        </p:nvSpPr>
        <p:spPr>
          <a:xfrm rot="13500000">
            <a:off x="6370567" y="1938071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0070C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Capacitación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CF54B6D-A408-A287-A423-A15CF5DE01BB}"/>
              </a:ext>
            </a:extLst>
          </p:cNvPr>
          <p:cNvSpPr/>
          <p:nvPr/>
        </p:nvSpPr>
        <p:spPr>
          <a:xfrm>
            <a:off x="4798230" y="2970797"/>
            <a:ext cx="2592000" cy="631926"/>
          </a:xfrm>
          <a:prstGeom prst="roundRect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CCCD8A18-63F8-9C8F-335F-1FCEB7BCB60D}"/>
              </a:ext>
            </a:extLst>
          </p:cNvPr>
          <p:cNvSpPr/>
          <p:nvPr/>
        </p:nvSpPr>
        <p:spPr>
          <a:xfrm>
            <a:off x="5215700" y="3082250"/>
            <a:ext cx="1764000" cy="348106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ln w="31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Gerenciamiento</a:t>
            </a:r>
            <a:endParaRPr lang="es-AR" sz="1600" dirty="0">
              <a:ln w="3175"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36263 -0.1398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38" y="-69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31706 -0.0046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59" y="-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31927 0.1803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64" y="900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30117 0.0879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43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0.31602 -0.175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94" y="-877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29636 -0.0842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18" y="-421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31485 0.0078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2" y="39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35911 0.1486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6" y="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0046 L -0.00794 -0.0152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-74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00872 -0.0152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-76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6.25E-7 0.02061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0046 L -0.00794 -0.0152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-74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00872 -0.01527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-76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6.25E-7 0.0206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" grpId="0" animBg="1"/>
      <p:bldP spid="30" grpId="0"/>
      <p:bldP spid="31" grpId="0"/>
      <p:bldP spid="33" grpId="0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2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34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m13169</dc:creator>
  <cp:lastModifiedBy>m13169</cp:lastModifiedBy>
  <cp:revision>28</cp:revision>
  <dcterms:created xsi:type="dcterms:W3CDTF">2023-09-09T23:18:09Z</dcterms:created>
  <dcterms:modified xsi:type="dcterms:W3CDTF">2023-09-11T15:00:05Z</dcterms:modified>
</cp:coreProperties>
</file>