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creen" id="{80983628-9DE7-4C4C-BA11-38E99EBC784E}">
          <p14:sldIdLst>
            <p14:sldId id="256"/>
            <p14:sldId id="261"/>
          </p14:sldIdLst>
        </p14:section>
        <p14:section name="Film Screen" id="{70FFA3F3-43C2-4A1B-93B8-C5676782E90B}">
          <p14:sldIdLst>
            <p14:sldId id="257"/>
            <p14:sldId id="260"/>
          </p14:sldIdLst>
        </p14:section>
        <p14:section name="Actor screen" id="{138BA0EC-7A97-444D-BA99-A666290836B8}">
          <p14:sldIdLst>
            <p14:sldId id="258"/>
          </p14:sldIdLst>
        </p14:section>
        <p14:section name="Director screen" id="{4F29E799-0F10-4649-A9BA-D8AB2757909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3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AC9A-90C0-49FD-9CB1-1E6142B652DB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B70E-B081-452C-AA7A-4F2883B76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2589" y="2011680"/>
            <a:ext cx="3965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FilmBase</a:t>
            </a:r>
          </a:p>
          <a:p>
            <a:r>
              <a:rPr lang="en-GB" sz="1600" dirty="0" smtClean="0"/>
              <a:t>//Description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2589" y="4023360"/>
            <a:ext cx="240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 10 films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851" y="4023359"/>
            <a:ext cx="206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Film genres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01740" y="4023359"/>
            <a:ext cx="200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Actors</a:t>
            </a:r>
          </a:p>
          <a:p>
            <a:r>
              <a:rPr lang="en-GB" sz="1400" dirty="0" smtClean="0"/>
              <a:t>//Description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972589" y="4838007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01740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37165" y="4838003"/>
            <a:ext cx="1201189" cy="490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Button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52008" y="2323407"/>
            <a:ext cx="6392486" cy="295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of films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-1" y="731520"/>
            <a:ext cx="8055033" cy="739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 genres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0" y="2323407"/>
            <a:ext cx="2552008" cy="581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films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5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81644" y="5952296"/>
            <a:ext cx="35994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rating: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81644" y="1371599"/>
            <a:ext cx="3458094" cy="4414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of film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139738" y="1371599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title: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139738" y="2196344"/>
            <a:ext cx="3483033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description: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139737" y="4365628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Actors: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139738" y="5168006"/>
            <a:ext cx="34830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Film Director: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16974" y="5993568"/>
            <a:ext cx="2022763" cy="286787"/>
            <a:chOff x="839585" y="5968536"/>
            <a:chExt cx="2022763" cy="286787"/>
          </a:xfrm>
        </p:grpSpPr>
        <p:sp>
          <p:nvSpPr>
            <p:cNvPr id="22" name="5-Point Star 21"/>
            <p:cNvSpPr/>
            <p:nvPr/>
          </p:nvSpPr>
          <p:spPr>
            <a:xfrm>
              <a:off x="839585" y="5968538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257992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676399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2094806" y="5968536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2513213" y="5972690"/>
              <a:ext cx="349135" cy="282633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613862" y="5950218"/>
            <a:ext cx="13244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See full reviews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285212" y="5950218"/>
            <a:ext cx="13244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Rate film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186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81644" y="1371599"/>
            <a:ext cx="3458094" cy="4414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 of film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81645" y="1005838"/>
            <a:ext cx="345809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Film title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0" y="1005838"/>
            <a:ext cx="3599411" cy="369332"/>
            <a:chOff x="681644" y="5952296"/>
            <a:chExt cx="359941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81644" y="5952296"/>
              <a:ext cx="359941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Film rating:</a:t>
              </a:r>
              <a:endParaRPr lang="en-GB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16974" y="5993568"/>
              <a:ext cx="2022763" cy="286787"/>
              <a:chOff x="839585" y="5968536"/>
              <a:chExt cx="2022763" cy="286787"/>
            </a:xfrm>
          </p:grpSpPr>
          <p:sp>
            <p:nvSpPr>
              <p:cNvPr id="21" name="5-Point Star 20"/>
              <p:cNvSpPr/>
              <p:nvPr/>
            </p:nvSpPr>
            <p:spPr>
              <a:xfrm>
                <a:off x="839585" y="5968538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1257992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1676399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2094806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2513213" y="5972690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4646815" y="2015835"/>
            <a:ext cx="6733309" cy="24065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reviews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46815" y="4601680"/>
            <a:ext cx="3599411" cy="369332"/>
            <a:chOff x="681644" y="5952296"/>
            <a:chExt cx="3599411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681644" y="5952296"/>
              <a:ext cx="3599411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Your rating:</a:t>
              </a:r>
              <a:endParaRPr lang="en-GB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116974" y="5993568"/>
              <a:ext cx="2022763" cy="286787"/>
              <a:chOff x="839585" y="5968536"/>
              <a:chExt cx="2022763" cy="286787"/>
            </a:xfrm>
          </p:grpSpPr>
          <p:sp>
            <p:nvSpPr>
              <p:cNvPr id="32" name="5-Point Star 31"/>
              <p:cNvSpPr/>
              <p:nvPr/>
            </p:nvSpPr>
            <p:spPr>
              <a:xfrm>
                <a:off x="839585" y="5968538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1257992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5-Point Star 33"/>
              <p:cNvSpPr/>
              <p:nvPr/>
            </p:nvSpPr>
            <p:spPr>
              <a:xfrm>
                <a:off x="1676399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5-Point Star 34"/>
              <p:cNvSpPr/>
              <p:nvPr/>
            </p:nvSpPr>
            <p:spPr>
              <a:xfrm>
                <a:off x="2094806" y="5968536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5-Point Star 35"/>
              <p:cNvSpPr/>
              <p:nvPr/>
            </p:nvSpPr>
            <p:spPr>
              <a:xfrm>
                <a:off x="2513213" y="5972690"/>
                <a:ext cx="349135" cy="282633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4646815" y="5079076"/>
            <a:ext cx="6733309" cy="7065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review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0199717" y="5860473"/>
            <a:ext cx="1180407" cy="415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851265" y="1803862"/>
            <a:ext cx="3067397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biography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32756" y="1911927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name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2756" y="3416530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age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2508" y="4921134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 date of birth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5918662" y="1799705"/>
            <a:ext cx="1745673" cy="18869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Filmography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2508" y="104150"/>
            <a:ext cx="15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FilmBase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0378" y="181094"/>
            <a:ext cx="9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534996" y="18109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Register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6575367"/>
            <a:ext cx="12192000" cy="28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51265" y="1803862"/>
            <a:ext cx="3067397" cy="3657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biography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2756" y="1911927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name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2756" y="3416530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age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32508" y="4921134"/>
            <a:ext cx="1845426" cy="54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 date of birth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918662" y="1799705"/>
            <a:ext cx="1745673" cy="18869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Filmography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789025" y="1371599"/>
            <a:ext cx="4089862" cy="4165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Comments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789025" y="5627716"/>
            <a:ext cx="4089862" cy="6484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Comment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28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Wartho</dc:creator>
  <cp:lastModifiedBy>Brad Wartho</cp:lastModifiedBy>
  <cp:revision>13</cp:revision>
  <dcterms:created xsi:type="dcterms:W3CDTF">2019-03-27T17:30:01Z</dcterms:created>
  <dcterms:modified xsi:type="dcterms:W3CDTF">2019-03-27T18:56:09Z</dcterms:modified>
</cp:coreProperties>
</file>