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3" r:id="rId6"/>
    <p:sldId id="262" r:id="rId7"/>
    <p:sldId id="258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creen" id="{80983628-9DE7-4C4C-BA11-38E99EBC784E}">
          <p14:sldIdLst>
            <p14:sldId id="256"/>
            <p14:sldId id="261"/>
            <p14:sldId id="257"/>
            <p14:sldId id="260"/>
            <p14:sldId id="263"/>
            <p14:sldId id="262"/>
            <p14:sldId id="258"/>
            <p14:sldId id="26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42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0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61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3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49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4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82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0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15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AC9A-90C0-49FD-9CB1-1E6142B652D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3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2589" y="2011680"/>
            <a:ext cx="39651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FilmBase</a:t>
            </a:r>
          </a:p>
          <a:p>
            <a:r>
              <a:rPr lang="en-GB" sz="1600" dirty="0" smtClean="0"/>
              <a:t>//Description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72589" y="4023360"/>
            <a:ext cx="240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Top 10 films</a:t>
            </a:r>
          </a:p>
          <a:p>
            <a:r>
              <a:rPr lang="en-GB" sz="1400" dirty="0" smtClean="0"/>
              <a:t>//Description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328851" y="4023359"/>
            <a:ext cx="2069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 genres</a:t>
            </a:r>
          </a:p>
          <a:p>
            <a:r>
              <a:rPr lang="en-GB" sz="1400" dirty="0" smtClean="0"/>
              <a:t>//Description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01740" y="4023359"/>
            <a:ext cx="200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Actors</a:t>
            </a:r>
          </a:p>
          <a:p>
            <a:r>
              <a:rPr lang="en-GB" sz="1400" dirty="0" smtClean="0"/>
              <a:t>//Description</a:t>
            </a:r>
            <a:endParaRPr lang="en-GB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972589" y="4838007"/>
            <a:ext cx="1201189" cy="4904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01740" y="4838003"/>
            <a:ext cx="1201189" cy="4904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37165" y="4838003"/>
            <a:ext cx="1201189" cy="4904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173778" y="181094"/>
            <a:ext cx="58480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Movies             Actors              Directors           Genres       </a:t>
            </a:r>
            <a:endParaRPr lang="en-GB" sz="1400" dirty="0"/>
          </a:p>
        </p:txBody>
      </p:sp>
      <p:sp>
        <p:nvSpPr>
          <p:cNvPr id="18" name="Oval 17"/>
          <p:cNvSpPr/>
          <p:nvPr/>
        </p:nvSpPr>
        <p:spPr>
          <a:xfrm>
            <a:off x="764772" y="4635614"/>
            <a:ext cx="1614748" cy="81465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552008" y="2323407"/>
            <a:ext cx="6392486" cy="295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List of films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552009" y="1583575"/>
            <a:ext cx="6392486" cy="739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Film title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0" y="2323407"/>
            <a:ext cx="2552008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films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173778" y="181094"/>
            <a:ext cx="58480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Movies             Actors              Directors           Genres       </a:t>
            </a:r>
            <a:endParaRPr lang="en-GB" sz="14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8520545" y="2826327"/>
            <a:ext cx="972590" cy="340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93135" y="3013260"/>
            <a:ext cx="10668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Select film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2845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81644" y="5952296"/>
            <a:ext cx="359941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Film rating: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81644" y="1371599"/>
            <a:ext cx="3458094" cy="44140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 of film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139738" y="1371599"/>
            <a:ext cx="348303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Film title: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139738" y="2196344"/>
            <a:ext cx="3483033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Film description: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139737" y="4365628"/>
            <a:ext cx="348303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Film Actors: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139738" y="5168006"/>
            <a:ext cx="348303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Film Director: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2116974" y="5993568"/>
            <a:ext cx="2022763" cy="286787"/>
            <a:chOff x="839585" y="5968536"/>
            <a:chExt cx="2022763" cy="286787"/>
          </a:xfrm>
        </p:grpSpPr>
        <p:sp>
          <p:nvSpPr>
            <p:cNvPr id="22" name="5-Point Star 21"/>
            <p:cNvSpPr/>
            <p:nvPr/>
          </p:nvSpPr>
          <p:spPr>
            <a:xfrm>
              <a:off x="839585" y="5968538"/>
              <a:ext cx="349135" cy="282633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1257992" y="5968536"/>
              <a:ext cx="349135" cy="282633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1676399" y="5968536"/>
              <a:ext cx="349135" cy="282633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2094806" y="5968536"/>
              <a:ext cx="349135" cy="282633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5-Point Star 25"/>
            <p:cNvSpPr/>
            <p:nvPr/>
          </p:nvSpPr>
          <p:spPr>
            <a:xfrm>
              <a:off x="2513213" y="5972690"/>
              <a:ext cx="349135" cy="282633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7789025" y="1371599"/>
            <a:ext cx="4089862" cy="41657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Comments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7789025" y="5627716"/>
            <a:ext cx="4089862" cy="6484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Comment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613862" y="5950218"/>
            <a:ext cx="13244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See full reviews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285212" y="5950218"/>
            <a:ext cx="13244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Rate film</a:t>
            </a:r>
            <a:endParaRPr lang="en-GB" sz="1400" dirty="0"/>
          </a:p>
        </p:txBody>
      </p:sp>
      <p:sp>
        <p:nvSpPr>
          <p:cNvPr id="30" name="Rectangle 29"/>
          <p:cNvSpPr/>
          <p:nvPr/>
        </p:nvSpPr>
        <p:spPr>
          <a:xfrm>
            <a:off x="2173778" y="181094"/>
            <a:ext cx="58480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Movies             Actors              Directors           Genres       </a:t>
            </a:r>
            <a:endParaRPr lang="en-GB" sz="1400" dirty="0"/>
          </a:p>
        </p:txBody>
      </p:sp>
      <p:sp>
        <p:nvSpPr>
          <p:cNvPr id="10" name="Oval 9"/>
          <p:cNvSpPr/>
          <p:nvPr/>
        </p:nvSpPr>
        <p:spPr>
          <a:xfrm>
            <a:off x="5548051" y="5798218"/>
            <a:ext cx="1456113" cy="673332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3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81644" y="1371599"/>
            <a:ext cx="3458094" cy="44140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 of film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81645" y="1005838"/>
            <a:ext cx="345809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Film title</a:t>
            </a:r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96000" y="1005838"/>
            <a:ext cx="3599411" cy="369332"/>
            <a:chOff x="681644" y="5952296"/>
            <a:chExt cx="359941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81644" y="5952296"/>
              <a:ext cx="3599411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Film rating:</a:t>
              </a:r>
              <a:endParaRPr lang="en-GB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116974" y="5993568"/>
              <a:ext cx="2022763" cy="286787"/>
              <a:chOff x="839585" y="5968536"/>
              <a:chExt cx="2022763" cy="286787"/>
            </a:xfrm>
          </p:grpSpPr>
          <p:sp>
            <p:nvSpPr>
              <p:cNvPr id="21" name="5-Point Star 20"/>
              <p:cNvSpPr/>
              <p:nvPr/>
            </p:nvSpPr>
            <p:spPr>
              <a:xfrm>
                <a:off x="839585" y="5968538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5-Point Star 21"/>
              <p:cNvSpPr/>
              <p:nvPr/>
            </p:nvSpPr>
            <p:spPr>
              <a:xfrm>
                <a:off x="1257992" y="5968536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5-Point Star 22"/>
              <p:cNvSpPr/>
              <p:nvPr/>
            </p:nvSpPr>
            <p:spPr>
              <a:xfrm>
                <a:off x="1676399" y="5968536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5-Point Star 23"/>
              <p:cNvSpPr/>
              <p:nvPr/>
            </p:nvSpPr>
            <p:spPr>
              <a:xfrm>
                <a:off x="2094806" y="5968536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5-Point Star 24"/>
              <p:cNvSpPr/>
              <p:nvPr/>
            </p:nvSpPr>
            <p:spPr>
              <a:xfrm>
                <a:off x="2513213" y="5972690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4646815" y="2015835"/>
            <a:ext cx="6733309" cy="24065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reviews</a:t>
            </a:r>
            <a:endParaRPr lang="en-GB" dirty="0"/>
          </a:p>
        </p:txBody>
      </p:sp>
      <p:grpSp>
        <p:nvGrpSpPr>
          <p:cNvPr id="29" name="Group 28"/>
          <p:cNvGrpSpPr/>
          <p:nvPr/>
        </p:nvGrpSpPr>
        <p:grpSpPr>
          <a:xfrm>
            <a:off x="4646815" y="4601680"/>
            <a:ext cx="3599411" cy="369332"/>
            <a:chOff x="681644" y="5952296"/>
            <a:chExt cx="3599411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681644" y="5952296"/>
              <a:ext cx="3599411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Your rating:</a:t>
              </a:r>
              <a:endParaRPr lang="en-GB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116974" y="5993568"/>
              <a:ext cx="2022763" cy="286787"/>
              <a:chOff x="839585" y="5968536"/>
              <a:chExt cx="2022763" cy="286787"/>
            </a:xfrm>
          </p:grpSpPr>
          <p:sp>
            <p:nvSpPr>
              <p:cNvPr id="32" name="5-Point Star 31"/>
              <p:cNvSpPr/>
              <p:nvPr/>
            </p:nvSpPr>
            <p:spPr>
              <a:xfrm>
                <a:off x="839585" y="5968538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5-Point Star 32"/>
              <p:cNvSpPr/>
              <p:nvPr/>
            </p:nvSpPr>
            <p:spPr>
              <a:xfrm>
                <a:off x="1257992" y="5968536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5-Point Star 33"/>
              <p:cNvSpPr/>
              <p:nvPr/>
            </p:nvSpPr>
            <p:spPr>
              <a:xfrm>
                <a:off x="1676399" y="5968536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5-Point Star 34"/>
              <p:cNvSpPr/>
              <p:nvPr/>
            </p:nvSpPr>
            <p:spPr>
              <a:xfrm>
                <a:off x="2094806" y="5968536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5-Point Star 35"/>
              <p:cNvSpPr/>
              <p:nvPr/>
            </p:nvSpPr>
            <p:spPr>
              <a:xfrm>
                <a:off x="2513213" y="5972690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4646815" y="5079076"/>
            <a:ext cx="6733309" cy="7065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Your review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10199717" y="5860473"/>
            <a:ext cx="1180407" cy="4156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Submit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73778" y="181094"/>
            <a:ext cx="58480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Movies             Actors              Directors           Genres      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6814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2589" y="2011680"/>
            <a:ext cx="39651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FilmBase</a:t>
            </a:r>
          </a:p>
          <a:p>
            <a:r>
              <a:rPr lang="en-GB" sz="1600" dirty="0" smtClean="0"/>
              <a:t>//Description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72589" y="4023360"/>
            <a:ext cx="240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Top 10 films</a:t>
            </a:r>
          </a:p>
          <a:p>
            <a:r>
              <a:rPr lang="en-GB" sz="1400" dirty="0" smtClean="0"/>
              <a:t>//Description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328851" y="4023359"/>
            <a:ext cx="2069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 genres</a:t>
            </a:r>
          </a:p>
          <a:p>
            <a:r>
              <a:rPr lang="en-GB" sz="1400" dirty="0" smtClean="0"/>
              <a:t>//Description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01740" y="4023359"/>
            <a:ext cx="200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Actors</a:t>
            </a:r>
          </a:p>
          <a:p>
            <a:r>
              <a:rPr lang="en-GB" sz="1400" dirty="0" smtClean="0"/>
              <a:t>//Description</a:t>
            </a:r>
            <a:endParaRPr lang="en-GB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972589" y="4838007"/>
            <a:ext cx="1201189" cy="4904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01740" y="4838003"/>
            <a:ext cx="1201189" cy="4904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37165" y="4838003"/>
            <a:ext cx="1201189" cy="4904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173778" y="181094"/>
            <a:ext cx="58480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Movies             Actors              Directors           Genres       </a:t>
            </a:r>
            <a:endParaRPr lang="en-GB" sz="1400" dirty="0"/>
          </a:p>
        </p:txBody>
      </p:sp>
      <p:sp>
        <p:nvSpPr>
          <p:cNvPr id="17" name="Oval 16"/>
          <p:cNvSpPr/>
          <p:nvPr/>
        </p:nvSpPr>
        <p:spPr>
          <a:xfrm>
            <a:off x="7574278" y="4746562"/>
            <a:ext cx="1456113" cy="673332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2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552008" y="2323407"/>
            <a:ext cx="6392486" cy="295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List of </a:t>
            </a:r>
            <a:r>
              <a:rPr lang="en-GB" dirty="0" smtClean="0"/>
              <a:t>actors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552007" y="1583575"/>
            <a:ext cx="6392487" cy="739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name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0" y="2323407"/>
            <a:ext cx="2552008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</a:t>
            </a:r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173778" y="181094"/>
            <a:ext cx="58480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Movies             Actors              Directors           Genres       </a:t>
            </a:r>
            <a:endParaRPr lang="en-GB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520545" y="2826327"/>
            <a:ext cx="972590" cy="340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93135" y="3013260"/>
            <a:ext cx="10668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Select actor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7102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851265" y="1803862"/>
            <a:ext cx="3067397" cy="3657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biography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32756" y="1911927"/>
            <a:ext cx="1845426" cy="54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name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2756" y="3416530"/>
            <a:ext cx="1845426" cy="54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age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32508" y="4921134"/>
            <a:ext cx="1845426" cy="54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date of birth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5918662" y="1799705"/>
            <a:ext cx="1745673" cy="18869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Filmography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7789025" y="1371599"/>
            <a:ext cx="4089862" cy="41657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Comments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789025" y="5627716"/>
            <a:ext cx="4089862" cy="6484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Comment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173778" y="181094"/>
            <a:ext cx="58480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Movies             Actors              Directors           Genres      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9741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2589" y="2011680"/>
            <a:ext cx="39651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FilmBase</a:t>
            </a:r>
          </a:p>
          <a:p>
            <a:r>
              <a:rPr lang="en-GB" sz="1600" dirty="0" smtClean="0"/>
              <a:t>//Description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72589" y="4023360"/>
            <a:ext cx="240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Top 10 films</a:t>
            </a:r>
          </a:p>
          <a:p>
            <a:r>
              <a:rPr lang="en-GB" sz="1400" dirty="0" smtClean="0"/>
              <a:t>//Description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328851" y="4023359"/>
            <a:ext cx="2069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 genres</a:t>
            </a:r>
          </a:p>
          <a:p>
            <a:r>
              <a:rPr lang="en-GB" sz="1400" dirty="0" smtClean="0"/>
              <a:t>//Description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01740" y="4023359"/>
            <a:ext cx="200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Actors</a:t>
            </a:r>
          </a:p>
          <a:p>
            <a:r>
              <a:rPr lang="en-GB" sz="1400" dirty="0" smtClean="0"/>
              <a:t>//Description</a:t>
            </a:r>
            <a:endParaRPr lang="en-GB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972589" y="4838007"/>
            <a:ext cx="1201189" cy="4904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01740" y="4838003"/>
            <a:ext cx="1201189" cy="4904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37165" y="4838003"/>
            <a:ext cx="1201189" cy="4904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173778" y="181094"/>
            <a:ext cx="58480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Movies             Actors              Directors           Genres       </a:t>
            </a:r>
            <a:endParaRPr lang="en-GB" sz="1400" dirty="0"/>
          </a:p>
        </p:txBody>
      </p:sp>
      <p:sp>
        <p:nvSpPr>
          <p:cNvPr id="18" name="Oval 17"/>
          <p:cNvSpPr/>
          <p:nvPr/>
        </p:nvSpPr>
        <p:spPr>
          <a:xfrm>
            <a:off x="4937759" y="89311"/>
            <a:ext cx="1327268" cy="589208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70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851265" y="1803862"/>
            <a:ext cx="3067397" cy="3657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 biography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32756" y="1911927"/>
            <a:ext cx="1845426" cy="54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 name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32756" y="3416530"/>
            <a:ext cx="1845426" cy="54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 age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32508" y="4921134"/>
            <a:ext cx="1845426" cy="54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 date of birth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918662" y="1799705"/>
            <a:ext cx="1745673" cy="18869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Filmography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789025" y="1371599"/>
            <a:ext cx="4089862" cy="41657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Comments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789025" y="5627716"/>
            <a:ext cx="4089862" cy="6484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Comment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2173778" y="181094"/>
            <a:ext cx="58480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Movies             Actors              Directors           Genres      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2128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217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Wartho</dc:creator>
  <cp:lastModifiedBy>Brad Wartho</cp:lastModifiedBy>
  <cp:revision>17</cp:revision>
  <dcterms:created xsi:type="dcterms:W3CDTF">2019-03-27T17:30:01Z</dcterms:created>
  <dcterms:modified xsi:type="dcterms:W3CDTF">2019-03-28T13:41:09Z</dcterms:modified>
</cp:coreProperties>
</file>