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4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4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97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8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3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2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CF89-7FEB-4CB7-B63B-595BDC03D8A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A1D5-DE3F-4D04-B103-97F0A599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0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435" y="430306"/>
            <a:ext cx="11187953" cy="593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537882" y="1116106"/>
            <a:ext cx="11174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6773" y="2256817"/>
            <a:ext cx="9854265" cy="311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175110" y="588540"/>
            <a:ext cx="653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Navigation Bar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175110" y="2391196"/>
            <a:ext cx="36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 for Films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15654" y="3157993"/>
            <a:ext cx="7219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Film titles                                            *Title                                           *Title                  </a:t>
            </a:r>
          </a:p>
          <a:p>
            <a:endParaRPr lang="en-GB" dirty="0"/>
          </a:p>
          <a:p>
            <a:r>
              <a:rPr lang="en-GB" dirty="0" smtClean="0"/>
              <a:t>1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9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24435" y="430306"/>
            <a:ext cx="11187953" cy="593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7882" y="1116106"/>
            <a:ext cx="11174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75110" y="588540"/>
            <a:ext cx="653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Navigation Bar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186773" y="2256817"/>
            <a:ext cx="9854265" cy="311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079575" y="2366262"/>
            <a:ext cx="36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 for Actors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415654" y="3157993"/>
            <a:ext cx="7219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Actors titles                                       *Title                                           *Title                  </a:t>
            </a:r>
          </a:p>
          <a:p>
            <a:endParaRPr lang="en-GB" dirty="0"/>
          </a:p>
          <a:p>
            <a:r>
              <a:rPr lang="en-GB" dirty="0" smtClean="0"/>
              <a:t>1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88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24435" y="430306"/>
            <a:ext cx="11187953" cy="593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537882" y="1116106"/>
            <a:ext cx="11174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5110" y="588540"/>
            <a:ext cx="653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Navigation Bar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186773" y="2256817"/>
            <a:ext cx="9854265" cy="311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75110" y="2376488"/>
            <a:ext cx="36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 for Directors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15654" y="3157993"/>
            <a:ext cx="7219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Directors titles                                      *Title                                           *Title                  </a:t>
            </a:r>
          </a:p>
          <a:p>
            <a:endParaRPr lang="en-GB" dirty="0"/>
          </a:p>
          <a:p>
            <a:r>
              <a:rPr lang="en-GB" dirty="0" smtClean="0"/>
              <a:t>1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79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Burrows</dc:creator>
  <cp:lastModifiedBy>Hanna Burrows</cp:lastModifiedBy>
  <cp:revision>3</cp:revision>
  <dcterms:created xsi:type="dcterms:W3CDTF">2019-03-28T13:19:15Z</dcterms:created>
  <dcterms:modified xsi:type="dcterms:W3CDTF">2019-03-28T13:44:49Z</dcterms:modified>
</cp:coreProperties>
</file>