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9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5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3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28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AD3E-B9E5-451B-AB81-E776A6103E30}" type="datetimeFigureOut">
              <a:rPr lang="en-GB" smtClean="0"/>
              <a:t>01/04/2019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30DA-1CAB-4641-9365-6046CB4D0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99" b="4056"/>
          <a:stretch/>
        </p:blipFill>
        <p:spPr>
          <a:xfrm>
            <a:off x="1488755" y="1274585"/>
            <a:ext cx="8519769" cy="4602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2255" y="357448"/>
            <a:ext cx="152123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Homepage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66160" y="1113905"/>
            <a:ext cx="1354975" cy="90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986" r="22593" b="22236"/>
          <a:stretch/>
        </p:blipFill>
        <p:spPr>
          <a:xfrm>
            <a:off x="931025" y="1529542"/>
            <a:ext cx="3084021" cy="4919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19221" y="1529542"/>
            <a:ext cx="1389150" cy="31393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Log In. When logged in, it gives you the access to view films, add and edit them.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2341" y="616448"/>
            <a:ext cx="171242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Log In Page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99411" y="2610196"/>
            <a:ext cx="1986742" cy="1271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28552" y="1076498"/>
            <a:ext cx="1354975" cy="906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0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563" r="4002" b="4265"/>
          <a:stretch/>
        </p:blipFill>
        <p:spPr>
          <a:xfrm>
            <a:off x="980901" y="1486555"/>
            <a:ext cx="4264430" cy="5054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91315" y="2492395"/>
            <a:ext cx="138915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add a movie that hasn’t been reviewed.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47063" y="3765665"/>
            <a:ext cx="1778922" cy="2177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9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8" t="17482" r="57874" b="5269"/>
          <a:stretch/>
        </p:blipFill>
        <p:spPr>
          <a:xfrm>
            <a:off x="806334" y="547093"/>
            <a:ext cx="10740044" cy="5957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76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57" t="11564" r="75371" b="38866"/>
          <a:stretch/>
        </p:blipFill>
        <p:spPr>
          <a:xfrm>
            <a:off x="2061556" y="299258"/>
            <a:ext cx="7105073" cy="6240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2" t="-298" r="349" b="3605"/>
          <a:stretch/>
        </p:blipFill>
        <p:spPr>
          <a:xfrm>
            <a:off x="3557848" y="814320"/>
            <a:ext cx="5162204" cy="5655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4851" y="2036617"/>
            <a:ext cx="1687484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Toolbar access for Home, Films, Actors, Directors, Contact, Register and Log in.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17768" y="2186248"/>
            <a:ext cx="1180407" cy="73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r="377" b="5000"/>
          <a:stretch/>
        </p:blipFill>
        <p:spPr>
          <a:xfrm>
            <a:off x="2068945" y="1770612"/>
            <a:ext cx="7906327" cy="4240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308" y="1147156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Film Page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42879" y="3951316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List Of Films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21971" y="1770612"/>
            <a:ext cx="1712422" cy="1163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179724" y="3674225"/>
            <a:ext cx="2003367" cy="390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9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0760" b="23994"/>
          <a:stretch/>
        </p:blipFill>
        <p:spPr>
          <a:xfrm>
            <a:off x="2198018" y="617955"/>
            <a:ext cx="3815851" cy="5579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023330" y="1522327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edit the film.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02438" y="4385340"/>
            <a:ext cx="138915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If this button is clicked, it takes you back to the film list.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93982" y="609642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Edit Page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8557" y="1069283"/>
            <a:ext cx="781559" cy="759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884664" y="3309059"/>
            <a:ext cx="1483821" cy="102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66902" y="2261062"/>
            <a:ext cx="3688080" cy="254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1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59" b="39065"/>
          <a:stretch/>
        </p:blipFill>
        <p:spPr>
          <a:xfrm>
            <a:off x="2202416" y="602980"/>
            <a:ext cx="3491332" cy="5607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47962" y="669482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Details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316748" y="1795549"/>
            <a:ext cx="1389150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edit the film details, however only if logged in.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51819" y="4455622"/>
            <a:ext cx="1389150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If this button clicked, it takes you to the film list.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43695" y="2618509"/>
            <a:ext cx="3515357" cy="88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79866" y="3826875"/>
            <a:ext cx="1071953" cy="85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57355" y="1113905"/>
            <a:ext cx="1137452" cy="997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7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660" b="48738"/>
          <a:stretch/>
        </p:blipFill>
        <p:spPr>
          <a:xfrm>
            <a:off x="838200" y="1690688"/>
            <a:ext cx="3058005" cy="4131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19221" y="1529542"/>
            <a:ext cx="138915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delete the film details, however only if logged in.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151819" y="4455622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The button takes you to the film list.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727671"/>
            <a:ext cx="138915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Delete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90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205" b="8835"/>
          <a:stretch/>
        </p:blipFill>
        <p:spPr>
          <a:xfrm>
            <a:off x="1016231" y="1297327"/>
            <a:ext cx="4869260" cy="4820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152069" y="559007"/>
            <a:ext cx="2370053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Create New Film Page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83002" y="1554480"/>
            <a:ext cx="1380838" cy="20313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add a new film, however only if logged 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418" b="38541"/>
          <a:stretch/>
        </p:blipFill>
        <p:spPr>
          <a:xfrm>
            <a:off x="851803" y="950855"/>
            <a:ext cx="5158300" cy="4577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96109" y="4297680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contact page.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79666" y="3075709"/>
            <a:ext cx="1537854" cy="101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8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416" t="-1" r="19220" b="25243"/>
          <a:stretch/>
        </p:blipFill>
        <p:spPr>
          <a:xfrm>
            <a:off x="947650" y="1366492"/>
            <a:ext cx="3649288" cy="5053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43912" y="2028306"/>
            <a:ext cx="138915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a Register page.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7971" y="2489971"/>
            <a:ext cx="1521229" cy="909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183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Shefika Sheta</dc:creator>
  <cp:lastModifiedBy>Shefika Sheta</cp:lastModifiedBy>
  <cp:revision>11</cp:revision>
  <dcterms:created xsi:type="dcterms:W3CDTF">2019-03-28T11:28:33Z</dcterms:created>
  <dcterms:modified xsi:type="dcterms:W3CDTF">2019-04-01T10:24:52Z</dcterms:modified>
</cp:coreProperties>
</file>