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6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9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3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762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3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249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4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4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61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1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9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6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5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4541-80AB-4A3E-8E50-85A382952559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8608-976F-4CB0-AEF9-8B41B903C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758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563" y="2718262"/>
            <a:ext cx="6453447" cy="1005841"/>
          </a:xfrm>
        </p:spPr>
        <p:txBody>
          <a:bodyPr>
            <a:normAutofit/>
          </a:bodyPr>
          <a:lstStyle/>
          <a:p>
            <a:r>
              <a:rPr lang="en-GB" sz="4000" dirty="0" smtClean="0"/>
              <a:t>Advanced Programming 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2582" y="3840481"/>
            <a:ext cx="3953198" cy="701663"/>
          </a:xfrm>
        </p:spPr>
        <p:txBody>
          <a:bodyPr/>
          <a:lstStyle/>
          <a:p>
            <a:r>
              <a:rPr lang="en-GB" dirty="0" smtClean="0"/>
              <a:t>Assignment Two(MVC Project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36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Advanced Programming(MVC 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Fully Completed Modelling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Fully Functioning MVC Project </a:t>
            </a:r>
          </a:p>
          <a:p>
            <a:pPr marL="0" indent="0">
              <a:buNone/>
            </a:pPr>
            <a:r>
              <a:rPr lang="en-GB" dirty="0" smtClean="0"/>
              <a:t>Excellent Team Work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1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Advanced </a:t>
            </a:r>
            <a:r>
              <a:rPr lang="en-GB" dirty="0" smtClean="0"/>
              <a:t>Programming(MVC Project)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757" y="2124883"/>
            <a:ext cx="4182687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200" b="1" u="sng" dirty="0" smtClean="0"/>
              <a:t>Introduction</a:t>
            </a:r>
          </a:p>
          <a:p>
            <a:pPr marL="0" indent="0">
              <a:buNone/>
            </a:pPr>
            <a:r>
              <a:rPr lang="en-GB" sz="2000" dirty="0" smtClean="0"/>
              <a:t>FEGHS Solution </a:t>
            </a:r>
          </a:p>
          <a:p>
            <a:pPr marL="0" indent="0">
              <a:buNone/>
            </a:pPr>
            <a:r>
              <a:rPr lang="en-GB" sz="2000" dirty="0" smtClean="0"/>
              <a:t>Topic of Choice: Film Review Website</a:t>
            </a:r>
          </a:p>
          <a:p>
            <a:pPr marL="0" indent="0">
              <a:buNone/>
            </a:pPr>
            <a:r>
              <a:rPr lang="en-GB" sz="3200" b="1" u="sng" dirty="0" smtClean="0"/>
              <a:t>Deliverables</a:t>
            </a:r>
            <a:r>
              <a:rPr lang="en-GB" sz="3200" b="1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Modelling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Maintaining GitHub Repo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Designing (Walkthrough)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 Issues/Limitations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90" y="3200399"/>
            <a:ext cx="4974297" cy="27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9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Advanced Programming(MVC Project)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06" y="2045927"/>
            <a:ext cx="2919090" cy="47282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USE CASE DIAGRAM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2518756"/>
            <a:ext cx="4785130" cy="4181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1854" y="2946648"/>
            <a:ext cx="4796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Purpose</a:t>
            </a:r>
          </a:p>
          <a:p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System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Actors </a:t>
            </a:r>
            <a:r>
              <a:rPr lang="en-GB" dirty="0" smtClean="0"/>
              <a:t>In a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 smtClean="0"/>
          </a:p>
        </p:txBody>
      </p:sp>
    </p:spTree>
    <p:extLst>
      <p:ext uri="{BB962C8B-B14F-4D97-AF65-F5344CB8AC3E}">
        <p14:creationId xmlns:p14="http://schemas.microsoft.com/office/powerpoint/2010/main" val="15135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Advanced Programming(MVC Project) 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2138" y="1944203"/>
            <a:ext cx="3713145" cy="4728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Entity Relationship </a:t>
            </a:r>
            <a:r>
              <a:rPr lang="en-GB" dirty="0" smtClean="0"/>
              <a:t>Diagram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5" t="13566" r="27999" b="6763"/>
          <a:stretch/>
        </p:blipFill>
        <p:spPr bwMode="auto">
          <a:xfrm>
            <a:off x="149629" y="2290654"/>
            <a:ext cx="6550429" cy="45091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90509" y="2527069"/>
            <a:ext cx="3798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Purpose</a:t>
            </a:r>
          </a:p>
          <a:p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Helps Identify Entity and Relationships within those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Primary and Foreign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GB" dirty="0" smtClean="0"/>
              <a:t>onceptual model of a databas</a:t>
            </a:r>
            <a:r>
              <a:rPr lang="en-GB" u="sng" dirty="0" smtClean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84596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Advanced Programming(MVC Project) 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4692" y="2011680"/>
            <a:ext cx="4189614" cy="4788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1819" y="2460567"/>
            <a:ext cx="376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PURPOSE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661819" y="2829899"/>
            <a:ext cx="591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Show object interactions arranged in time sequence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53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65" y="1995056"/>
            <a:ext cx="5711479" cy="47984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pPr algn="ctr"/>
            <a:r>
              <a:rPr lang="en-GB" dirty="0" smtClean="0"/>
              <a:t>Advanced Programming(MVC Project)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42364" y="2726575"/>
            <a:ext cx="42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PURPOSE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533803" y="3095907"/>
            <a:ext cx="433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static view of an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0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Advanced Programming(MVC Project)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Maintaining GitHub Repo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67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Advanced Programming(MVC 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Designing (Walkthrough)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54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Advanced Programming(MVC 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894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Issues/Limitations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3258589"/>
            <a:ext cx="10774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Bootstrap Implementation – Time Management/Lack of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Database? Was It Needed?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Added Functionality:</a:t>
            </a:r>
          </a:p>
          <a:p>
            <a:r>
              <a:rPr lang="en-GB" dirty="0" smtClean="0"/>
              <a:t>       - Filter Film</a:t>
            </a:r>
          </a:p>
          <a:p>
            <a:r>
              <a:rPr lang="en-GB" dirty="0"/>
              <a:t> </a:t>
            </a:r>
            <a:r>
              <a:rPr lang="en-GB" dirty="0" smtClean="0"/>
              <a:t>      - Search Film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3696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146</TotalTime>
  <Words>157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</vt:lpstr>
      <vt:lpstr>Berlin</vt:lpstr>
      <vt:lpstr>Advanced Programming </vt:lpstr>
      <vt:lpstr>Advanced Programming(MVC Project) </vt:lpstr>
      <vt:lpstr>Advanced Programming(MVC Project) </vt:lpstr>
      <vt:lpstr>Advanced Programming(MVC Project) </vt:lpstr>
      <vt:lpstr>Advanced Programming(MVC Project) </vt:lpstr>
      <vt:lpstr>Advanced Programming(MVC Project) </vt:lpstr>
      <vt:lpstr>Advanced Programming(MVC Project) </vt:lpstr>
      <vt:lpstr>Advanced Programming(MVC Project)</vt:lpstr>
      <vt:lpstr>Advanced Programming(MVC Project)</vt:lpstr>
      <vt:lpstr>Advanced Programming(MVC Project)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Eliseu Romanos Gomes Romanos</dc:creator>
  <cp:lastModifiedBy>Eliseu Romanos Gomes Romanos</cp:lastModifiedBy>
  <cp:revision>15</cp:revision>
  <dcterms:created xsi:type="dcterms:W3CDTF">2019-04-01T10:54:58Z</dcterms:created>
  <dcterms:modified xsi:type="dcterms:W3CDTF">2019-04-01T14:28:28Z</dcterms:modified>
</cp:coreProperties>
</file>