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io Hallulli" initials="EH" lastIdx="2" clrIdx="0">
    <p:extLst>
      <p:ext uri="{19B8F6BF-5375-455C-9EA6-DF929625EA0E}">
        <p15:presenceInfo xmlns:p15="http://schemas.microsoft.com/office/powerpoint/2012/main" userId="Enio Hallul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7A10-01F2-4F91-BFC0-A45732B9B5C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DBFB-C161-4BC4-B1DF-E355CEF89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7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7A10-01F2-4F91-BFC0-A45732B9B5C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DBFB-C161-4BC4-B1DF-E355CEF89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2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7A10-01F2-4F91-BFC0-A45732B9B5C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DBFB-C161-4BC4-B1DF-E355CEF89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536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3792-6FD8-4FCD-A809-776246EE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90218-8944-4FA4-AB04-5BCAA330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ADAD-F87F-46CE-B3BD-316E262D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EFC253-D128-4ACF-945B-5D0E5E0A997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DBC0-ADAB-45E7-BA92-5B27591F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0D5B8-677C-4322-A8C0-688D231C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F322D8-D2FB-488B-A85F-CF8217CDC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29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064B-CBCB-4714-8183-EF49B387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77D41-BFBA-4A2B-A742-60CA6A98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90FD7-C955-4FB4-80F6-485C5EB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EFC253-D128-4ACF-945B-5D0E5E0A997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080F7-0A7A-4A81-A3C0-E2E9D334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C71E-1B11-4119-A5B4-5F2E04E9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F322D8-D2FB-488B-A85F-CF8217CDC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660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76A5-9842-4A0A-A271-1C420320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E718-5D0F-4AED-B3B5-58EE3E58B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5867-907D-4857-829E-6DAAAA9F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EFC253-D128-4ACF-945B-5D0E5E0A997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8A8B2-7ED0-4DB7-8125-8962EEB2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487E2-2C60-4E20-ACBF-E19B000A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F322D8-D2FB-488B-A85F-CF8217CDC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591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B464-2E12-4398-A47E-F4411AC6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237D-B99B-4E46-A52B-1EE100E65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6BFBE-FECE-4409-9B38-3FAFFBF1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B985-5B84-4106-830E-B3933812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EFC253-D128-4ACF-945B-5D0E5E0A997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6A59E-01FF-43C6-9D73-93D64E1D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F2698-CF02-457B-8909-F09D59AD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F322D8-D2FB-488B-A85F-CF8217CDC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663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EAC-6748-44CA-8B2D-B8065887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1D1CB-6750-4E54-A34D-2F212B16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0CD8E-B32F-48CA-B7C2-604AB849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0BAD3-F0FD-446C-AAF4-9ABD8C2D30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14752-9A12-418F-880B-8E64FFB00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D2547-50E9-4D2B-A21A-AC313C12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EFC253-D128-4ACF-945B-5D0E5E0A997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03310-FDB9-4AD5-89C8-C2F3F150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F3664-AA2E-4FE7-BA2C-228574FD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F322D8-D2FB-488B-A85F-CF8217CDC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22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6F4A-5E92-4F35-B227-5D4C85B84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206F7-979D-4082-869A-1759FDA9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EFC253-D128-4ACF-945B-5D0E5E0A997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D5250-3800-42C3-9DD3-A5232A90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19A99-FF8D-4FBD-B1EC-914756E8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F322D8-D2FB-488B-A85F-CF8217CDC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004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58717-543E-43BC-82EF-49FE6FD6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EFC253-D128-4ACF-945B-5D0E5E0A997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32D2C-3577-4E8D-8B6F-2297E153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046BE-2B1D-44EB-A07D-99789FCC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F322D8-D2FB-488B-A85F-CF8217CDC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63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F080-2DA2-4FDD-A0E9-C929DA965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0D7C-C329-4682-AA2D-04FC47278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66E1F-2F3D-44A4-9CE6-9E7570D4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0F0ED-93A8-460F-ADA8-DF93212D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EFC253-D128-4ACF-945B-5D0E5E0A997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82185-E89A-4AE8-9231-21A9D760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41859-32E1-44AA-BB08-F7A1346C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F322D8-D2FB-488B-A85F-CF8217CDC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9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7A10-01F2-4F91-BFC0-A45732B9B5C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DBFB-C161-4BC4-B1DF-E355CEF89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929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349D-8494-4D2C-80DE-8B174063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67D49-51A1-4927-878B-33F122BAD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5C108-7AB5-488C-8120-4FC93CB5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0CCD-16F1-4B1C-A57C-578B73DE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EFC253-D128-4ACF-945B-5D0E5E0A997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F03DC-62FC-4DBA-8BFB-2BD58EE7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981CF-7E26-4117-B64E-CB436AC5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F322D8-D2FB-488B-A85F-CF8217CDC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354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5690-E4B9-4B6A-8548-CB368BEB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68A44-2E87-4F82-8E05-B9B780BAD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A24CC-1298-4D89-9A4F-57E0260A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EFC253-D128-4ACF-945B-5D0E5E0A997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AFE3-1780-429C-B1C0-77CA0BFA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72608-6548-4128-97ED-2FDAB507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F322D8-D2FB-488B-A85F-CF8217CDC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142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2D78D-BB6D-425B-9888-61933964A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BF34D-BAE9-4544-B1FF-4D91F9220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E2FBB-235E-4EBC-9941-28A3444E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EFC253-D128-4ACF-945B-5D0E5E0A997B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E10E-23DC-486F-8AF5-4D5C88D0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11F0-7163-404D-AC91-E5DA76AB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F322D8-D2FB-488B-A85F-CF8217CDC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26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7A10-01F2-4F91-BFC0-A45732B9B5C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DBFB-C161-4BC4-B1DF-E355CEF89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7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7A10-01F2-4F91-BFC0-A45732B9B5C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DBFB-C161-4BC4-B1DF-E355CEF89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1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7A10-01F2-4F91-BFC0-A45732B9B5C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DBFB-C161-4BC4-B1DF-E355CEF89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76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7A10-01F2-4F91-BFC0-A45732B9B5C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DBFB-C161-4BC4-B1DF-E355CEF89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9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7A10-01F2-4F91-BFC0-A45732B9B5C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DBFB-C161-4BC4-B1DF-E355CEF89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4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7A10-01F2-4F91-BFC0-A45732B9B5C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DBFB-C161-4BC4-B1DF-E355CEF89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17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7A10-01F2-4F91-BFC0-A45732B9B5C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ADBFB-C161-4BC4-B1DF-E355CEF89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62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7A10-01F2-4F91-BFC0-A45732B9B5C0}" type="datetimeFigureOut">
              <a:rPr lang="en-GB" smtClean="0"/>
              <a:t>28/03/2019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ADBFB-C161-4BC4-B1DF-E355CEF892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9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09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Movie review website design</a:t>
            </a:r>
          </a:p>
        </p:txBody>
      </p:sp>
    </p:spTree>
    <p:extLst>
      <p:ext uri="{BB962C8B-B14F-4D97-AF65-F5344CB8AC3E}">
        <p14:creationId xmlns:p14="http://schemas.microsoft.com/office/powerpoint/2010/main" val="253212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E3171A-1979-4528-8E2C-555876163D64}"/>
              </a:ext>
            </a:extLst>
          </p:cNvPr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48AC3-4B99-42E9-958F-F7EC9C44DF63}"/>
              </a:ext>
            </a:extLst>
          </p:cNvPr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5AE59-E328-465F-A991-D1A973AE1963}"/>
              </a:ext>
            </a:extLst>
          </p:cNvPr>
          <p:cNvSpPr txBox="1"/>
          <p:nvPr/>
        </p:nvSpPr>
        <p:spPr>
          <a:xfrm>
            <a:off x="337351" y="367724"/>
            <a:ext cx="66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</a:t>
            </a:r>
            <a:r>
              <a:rPr lang="en-GB" u="sng" dirty="0"/>
              <a:t>Movies </a:t>
            </a:r>
            <a:r>
              <a:rPr lang="en-GB" dirty="0"/>
              <a:t>    Forum     </a:t>
            </a:r>
            <a:r>
              <a:rPr lang="en-GB" dirty="0" err="1"/>
              <a:t>Actors&amp;Directors</a:t>
            </a:r>
            <a:r>
              <a:rPr lang="en-GB" dirty="0"/>
              <a:t>    About   Contact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55B0-D8DA-4C5A-9F60-D92D1821D4A4}"/>
              </a:ext>
            </a:extLst>
          </p:cNvPr>
          <p:cNvSpPr/>
          <p:nvPr/>
        </p:nvSpPr>
        <p:spPr>
          <a:xfrm>
            <a:off x="9652635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Sign-Out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780B4-FF64-4698-86B6-33E9AC8F450E}"/>
              </a:ext>
            </a:extLst>
          </p:cNvPr>
          <p:cNvSpPr txBox="1"/>
          <p:nvPr/>
        </p:nvSpPr>
        <p:spPr>
          <a:xfrm>
            <a:off x="2858654" y="1923280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Actress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D2AD1-8C42-41A1-9369-FD1A80D692C0}"/>
              </a:ext>
            </a:extLst>
          </p:cNvPr>
          <p:cNvSpPr txBox="1"/>
          <p:nvPr/>
        </p:nvSpPr>
        <p:spPr>
          <a:xfrm>
            <a:off x="2858654" y="1664080"/>
            <a:ext cx="622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Actor Name: Kaya Scodelario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BD5287-405A-45C5-BA63-3B5612756265}"/>
              </a:ext>
            </a:extLst>
          </p:cNvPr>
          <p:cNvSpPr/>
          <p:nvPr/>
        </p:nvSpPr>
        <p:spPr>
          <a:xfrm>
            <a:off x="2900080" y="2281364"/>
            <a:ext cx="6033250" cy="1005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41751-E130-4745-A868-C0F1F1709A18}"/>
              </a:ext>
            </a:extLst>
          </p:cNvPr>
          <p:cNvSpPr txBox="1"/>
          <p:nvPr/>
        </p:nvSpPr>
        <p:spPr>
          <a:xfrm>
            <a:off x="2858654" y="3371641"/>
            <a:ext cx="7083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Age: 25</a:t>
            </a:r>
          </a:p>
          <a:p>
            <a:r>
              <a:rPr lang="en-GB" b="1" dirty="0"/>
              <a:t>Filmography: </a:t>
            </a:r>
            <a:r>
              <a:rPr lang="en-GB" b="1" dirty="0">
                <a:solidFill>
                  <a:schemeClr val="accent1"/>
                </a:solidFill>
              </a:rPr>
              <a:t>Pirate of the Caribbean </a:t>
            </a:r>
            <a:r>
              <a:rPr lang="en-GB" sz="1200" b="1" dirty="0">
                <a:solidFill>
                  <a:schemeClr val="accent1"/>
                </a:solidFill>
              </a:rPr>
              <a:t>(redirect to the movie)</a:t>
            </a:r>
          </a:p>
          <a:p>
            <a:r>
              <a:rPr lang="en-GB" sz="1200" b="1" dirty="0">
                <a:solidFill>
                  <a:schemeClr val="accent1"/>
                </a:solidFill>
              </a:rPr>
              <a:t>	           </a:t>
            </a:r>
            <a:r>
              <a:rPr lang="en-GB" b="1" dirty="0">
                <a:solidFill>
                  <a:schemeClr val="accent1"/>
                </a:solidFill>
              </a:rPr>
              <a:t>The Maze Runner</a:t>
            </a:r>
            <a:r>
              <a:rPr lang="en-GB" sz="1200" b="1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E8573-59D2-4980-A5F6-2962BD647842}"/>
              </a:ext>
            </a:extLst>
          </p:cNvPr>
          <p:cNvSpPr txBox="1"/>
          <p:nvPr/>
        </p:nvSpPr>
        <p:spPr>
          <a:xfrm>
            <a:off x="525685" y="1159329"/>
            <a:ext cx="233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Actor Details: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AEAA37-528E-4FAD-819D-7CCC2AC91A3F}"/>
              </a:ext>
            </a:extLst>
          </p:cNvPr>
          <p:cNvSpPr/>
          <p:nvPr/>
        </p:nvSpPr>
        <p:spPr>
          <a:xfrm>
            <a:off x="4762766" y="4815191"/>
            <a:ext cx="811183" cy="185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37D45-37B2-4533-8836-AECE28741630}"/>
              </a:ext>
            </a:extLst>
          </p:cNvPr>
          <p:cNvSpPr txBox="1"/>
          <p:nvPr/>
        </p:nvSpPr>
        <p:spPr>
          <a:xfrm>
            <a:off x="2900080" y="4270590"/>
            <a:ext cx="35104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Comments:</a:t>
            </a:r>
          </a:p>
          <a:p>
            <a:endParaRPr lang="en-GB" sz="1600" dirty="0"/>
          </a:p>
          <a:p>
            <a:r>
              <a:rPr lang="en-GB" sz="1400" dirty="0"/>
              <a:t>Kerb: She’s so hot &lt;3!!!</a:t>
            </a:r>
          </a:p>
          <a:p>
            <a:r>
              <a:rPr lang="en-GB" sz="1400" dirty="0"/>
              <a:t>Mat12: I love her!!!!!</a:t>
            </a:r>
          </a:p>
          <a:p>
            <a:r>
              <a:rPr lang="en-GB" sz="1400" dirty="0"/>
              <a:t>                  -I’m her stalker</a:t>
            </a:r>
          </a:p>
          <a:p>
            <a:r>
              <a:rPr lang="en-GB" sz="1400" dirty="0"/>
              <a:t>HG: </a:t>
            </a:r>
            <a:r>
              <a:rPr lang="en-GB" sz="1400" dirty="0" err="1"/>
              <a:t>hellloooooooooooooo</a:t>
            </a:r>
            <a:endParaRPr lang="en-GB" sz="1400" dirty="0"/>
          </a:p>
          <a:p>
            <a:r>
              <a:rPr lang="en-GB" sz="1400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15D26A-AD54-4909-BDC7-2A4497102E72}"/>
              </a:ext>
            </a:extLst>
          </p:cNvPr>
          <p:cNvSpPr/>
          <p:nvPr/>
        </p:nvSpPr>
        <p:spPr>
          <a:xfrm>
            <a:off x="4762766" y="5025648"/>
            <a:ext cx="811183" cy="185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C405A8-0A7D-4A62-AE17-602D2885E6C0}"/>
              </a:ext>
            </a:extLst>
          </p:cNvPr>
          <p:cNvSpPr/>
          <p:nvPr/>
        </p:nvSpPr>
        <p:spPr>
          <a:xfrm>
            <a:off x="4894881" y="5276589"/>
            <a:ext cx="811183" cy="185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Reply</a:t>
            </a:r>
          </a:p>
        </p:txBody>
      </p:sp>
      <p:pic>
        <p:nvPicPr>
          <p:cNvPr id="19" name="Picture 1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C0B269E-D0AE-4E54-852A-9D1F2781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8" y="1923832"/>
            <a:ext cx="2032000" cy="203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6D7B58-FB37-46CD-B88E-6843381CC6A6}"/>
              </a:ext>
            </a:extLst>
          </p:cNvPr>
          <p:cNvSpPr/>
          <p:nvPr/>
        </p:nvSpPr>
        <p:spPr>
          <a:xfrm>
            <a:off x="5105522" y="5505248"/>
            <a:ext cx="811183" cy="185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183386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E3171A-1979-4528-8E2C-555876163D64}"/>
              </a:ext>
            </a:extLst>
          </p:cNvPr>
          <p:cNvSpPr/>
          <p:nvPr/>
        </p:nvSpPr>
        <p:spPr>
          <a:xfrm>
            <a:off x="182880" y="171450"/>
            <a:ext cx="11807190" cy="6515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48AC3-4B99-42E9-958F-F7EC9C44DF63}"/>
              </a:ext>
            </a:extLst>
          </p:cNvPr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5AE59-E328-465F-A991-D1A973AE1963}"/>
              </a:ext>
            </a:extLst>
          </p:cNvPr>
          <p:cNvSpPr txBox="1"/>
          <p:nvPr/>
        </p:nvSpPr>
        <p:spPr>
          <a:xfrm>
            <a:off x="337351" y="367724"/>
            <a:ext cx="66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Movies     Forum     </a:t>
            </a:r>
            <a:r>
              <a:rPr lang="en-GB" dirty="0" err="1"/>
              <a:t>Actors&amp;Directors</a:t>
            </a:r>
            <a:r>
              <a:rPr lang="en-GB" dirty="0"/>
              <a:t>    About   Contact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C61FE5-006C-4C6B-84BF-2460FCCB41F0}"/>
              </a:ext>
            </a:extLst>
          </p:cNvPr>
          <p:cNvSpPr/>
          <p:nvPr/>
        </p:nvSpPr>
        <p:spPr>
          <a:xfrm>
            <a:off x="10332143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55B0-D8DA-4C5A-9F60-D92D1821D4A4}"/>
              </a:ext>
            </a:extLst>
          </p:cNvPr>
          <p:cNvSpPr/>
          <p:nvPr/>
        </p:nvSpPr>
        <p:spPr>
          <a:xfrm>
            <a:off x="880354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</a:rPr>
              <a:t>Sign-Up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6468D-32E5-40A4-92FA-8BEFACB075B6}"/>
              </a:ext>
            </a:extLst>
          </p:cNvPr>
          <p:cNvSpPr txBox="1"/>
          <p:nvPr/>
        </p:nvSpPr>
        <p:spPr>
          <a:xfrm>
            <a:off x="640191" y="1500920"/>
            <a:ext cx="511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Sing-Up:                      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028DA-6B65-4028-825C-AB9551B6AD5A}"/>
              </a:ext>
            </a:extLst>
          </p:cNvPr>
          <p:cNvSpPr txBox="1"/>
          <p:nvPr/>
        </p:nvSpPr>
        <p:spPr>
          <a:xfrm>
            <a:off x="700116" y="2534424"/>
            <a:ext cx="32810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UserName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Email:</a:t>
            </a:r>
          </a:p>
          <a:p>
            <a:endParaRPr lang="en-GB" dirty="0"/>
          </a:p>
          <a:p>
            <a:r>
              <a:rPr lang="en-GB" dirty="0"/>
              <a:t>Re-Email:</a:t>
            </a:r>
          </a:p>
          <a:p>
            <a:endParaRPr lang="en-GB" dirty="0"/>
          </a:p>
          <a:p>
            <a:r>
              <a:rPr lang="en-GB" dirty="0"/>
              <a:t>Password:</a:t>
            </a:r>
          </a:p>
          <a:p>
            <a:endParaRPr lang="en-GB" dirty="0"/>
          </a:p>
          <a:p>
            <a:r>
              <a:rPr lang="en-GB" dirty="0"/>
              <a:t>Re-Password: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47661-4398-4131-AEFA-0C704532711C}"/>
              </a:ext>
            </a:extLst>
          </p:cNvPr>
          <p:cNvSpPr txBox="1"/>
          <p:nvPr/>
        </p:nvSpPr>
        <p:spPr>
          <a:xfrm>
            <a:off x="2475127" y="2534424"/>
            <a:ext cx="3012140" cy="41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4DFD28-2149-41BF-A4CD-B5E1112D0EDA}"/>
              </a:ext>
            </a:extLst>
          </p:cNvPr>
          <p:cNvSpPr txBox="1"/>
          <p:nvPr/>
        </p:nvSpPr>
        <p:spPr>
          <a:xfrm>
            <a:off x="2475127" y="3112599"/>
            <a:ext cx="3012140" cy="41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4A1714-7042-4D73-BA2E-231770D5FA7A}"/>
              </a:ext>
            </a:extLst>
          </p:cNvPr>
          <p:cNvSpPr txBox="1"/>
          <p:nvPr/>
        </p:nvSpPr>
        <p:spPr>
          <a:xfrm>
            <a:off x="2475127" y="3657986"/>
            <a:ext cx="3012140" cy="41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01B392-1D12-4295-97AC-D0CD62A242BD}"/>
              </a:ext>
            </a:extLst>
          </p:cNvPr>
          <p:cNvSpPr txBox="1"/>
          <p:nvPr/>
        </p:nvSpPr>
        <p:spPr>
          <a:xfrm>
            <a:off x="2475127" y="4239223"/>
            <a:ext cx="3012140" cy="41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5AF4FE-5278-498E-A29D-5F801F9A0DC5}"/>
              </a:ext>
            </a:extLst>
          </p:cNvPr>
          <p:cNvSpPr txBox="1"/>
          <p:nvPr/>
        </p:nvSpPr>
        <p:spPr>
          <a:xfrm>
            <a:off x="2475127" y="4820460"/>
            <a:ext cx="3012140" cy="41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66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E3171A-1979-4528-8E2C-555876163D64}"/>
              </a:ext>
            </a:extLst>
          </p:cNvPr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48AC3-4B99-42E9-958F-F7EC9C44DF63}"/>
              </a:ext>
            </a:extLst>
          </p:cNvPr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5AE59-E328-465F-A991-D1A973AE1963}"/>
              </a:ext>
            </a:extLst>
          </p:cNvPr>
          <p:cNvSpPr txBox="1"/>
          <p:nvPr/>
        </p:nvSpPr>
        <p:spPr>
          <a:xfrm>
            <a:off x="337351" y="367724"/>
            <a:ext cx="66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Movies     Forum     </a:t>
            </a:r>
            <a:r>
              <a:rPr lang="en-GB" dirty="0" err="1"/>
              <a:t>Actors&amp;Directors</a:t>
            </a:r>
            <a:r>
              <a:rPr lang="en-GB" dirty="0"/>
              <a:t>    About   Contact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C61FE5-006C-4C6B-84BF-2460FCCB41F0}"/>
              </a:ext>
            </a:extLst>
          </p:cNvPr>
          <p:cNvSpPr/>
          <p:nvPr/>
        </p:nvSpPr>
        <p:spPr>
          <a:xfrm>
            <a:off x="1026682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55B0-D8DA-4C5A-9F60-D92D1821D4A4}"/>
              </a:ext>
            </a:extLst>
          </p:cNvPr>
          <p:cNvSpPr/>
          <p:nvPr/>
        </p:nvSpPr>
        <p:spPr>
          <a:xfrm>
            <a:off x="8705577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Sign-Up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E6886-B1F2-4B03-BCA4-23E9E258DB02}"/>
              </a:ext>
            </a:extLst>
          </p:cNvPr>
          <p:cNvSpPr txBox="1"/>
          <p:nvPr/>
        </p:nvSpPr>
        <p:spPr>
          <a:xfrm>
            <a:off x="850718" y="2517547"/>
            <a:ext cx="1353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Login</a:t>
            </a:r>
          </a:p>
          <a:p>
            <a:endParaRPr lang="en-GB" b="1" dirty="0"/>
          </a:p>
          <a:p>
            <a:r>
              <a:rPr lang="en-GB" dirty="0"/>
              <a:t>Email:</a:t>
            </a:r>
          </a:p>
          <a:p>
            <a:endParaRPr lang="en-GB" dirty="0"/>
          </a:p>
          <a:p>
            <a:r>
              <a:rPr lang="en-GB" dirty="0"/>
              <a:t>Password: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16E7E1-6DA8-442A-AE29-2000766A04C0}"/>
              </a:ext>
            </a:extLst>
          </p:cNvPr>
          <p:cNvSpPr txBox="1"/>
          <p:nvPr/>
        </p:nvSpPr>
        <p:spPr>
          <a:xfrm>
            <a:off x="2204357" y="3047782"/>
            <a:ext cx="3012140" cy="41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D67AB-0326-49E5-904B-E98751992B66}"/>
              </a:ext>
            </a:extLst>
          </p:cNvPr>
          <p:cNvSpPr txBox="1"/>
          <p:nvPr/>
        </p:nvSpPr>
        <p:spPr>
          <a:xfrm>
            <a:off x="2204357" y="3601511"/>
            <a:ext cx="3012140" cy="41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705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E3171A-1979-4528-8E2C-555876163D64}"/>
              </a:ext>
            </a:extLst>
          </p:cNvPr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48AC3-4B99-42E9-958F-F7EC9C44DF63}"/>
              </a:ext>
            </a:extLst>
          </p:cNvPr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5AE59-E328-465F-A991-D1A973AE1963}"/>
              </a:ext>
            </a:extLst>
          </p:cNvPr>
          <p:cNvSpPr txBox="1"/>
          <p:nvPr/>
        </p:nvSpPr>
        <p:spPr>
          <a:xfrm>
            <a:off x="337351" y="367724"/>
            <a:ext cx="66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Movies     Forum     </a:t>
            </a:r>
            <a:r>
              <a:rPr lang="en-GB" dirty="0" err="1"/>
              <a:t>Actors&amp;Directors</a:t>
            </a:r>
            <a:r>
              <a:rPr lang="en-GB" dirty="0"/>
              <a:t>    </a:t>
            </a:r>
            <a:r>
              <a:rPr lang="en-GB" u="sng" dirty="0"/>
              <a:t>Genres</a:t>
            </a:r>
            <a:r>
              <a:rPr lang="en-GB" dirty="0"/>
              <a:t>   Contact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C61FE5-006C-4C6B-84BF-2460FCCB41F0}"/>
              </a:ext>
            </a:extLst>
          </p:cNvPr>
          <p:cNvSpPr/>
          <p:nvPr/>
        </p:nvSpPr>
        <p:spPr>
          <a:xfrm>
            <a:off x="809512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55B0-D8DA-4C5A-9F60-D92D1821D4A4}"/>
              </a:ext>
            </a:extLst>
          </p:cNvPr>
          <p:cNvSpPr/>
          <p:nvPr/>
        </p:nvSpPr>
        <p:spPr>
          <a:xfrm>
            <a:off x="9652635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Sign-Up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537B88-8911-4C9E-B73A-CFB3842118FC}"/>
              </a:ext>
            </a:extLst>
          </p:cNvPr>
          <p:cNvSpPr txBox="1">
            <a:spLocks/>
          </p:cNvSpPr>
          <p:nvPr/>
        </p:nvSpPr>
        <p:spPr>
          <a:xfrm>
            <a:off x="641095" y="1180135"/>
            <a:ext cx="4100945" cy="43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Movies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EB1C86-8827-4674-B1AD-931327F8CCB0}"/>
              </a:ext>
            </a:extLst>
          </p:cNvPr>
          <p:cNvSpPr/>
          <p:nvPr/>
        </p:nvSpPr>
        <p:spPr>
          <a:xfrm>
            <a:off x="621096" y="2479304"/>
            <a:ext cx="1152205" cy="151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4C0E6A-654E-43BA-861C-9A9382F662C3}"/>
              </a:ext>
            </a:extLst>
          </p:cNvPr>
          <p:cNvSpPr txBox="1"/>
          <p:nvPr/>
        </p:nvSpPr>
        <p:spPr>
          <a:xfrm>
            <a:off x="2216621" y="2447602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35CBF-766B-4BCD-85E2-0D770AD0EA9F}"/>
              </a:ext>
            </a:extLst>
          </p:cNvPr>
          <p:cNvSpPr txBox="1"/>
          <p:nvPr/>
        </p:nvSpPr>
        <p:spPr>
          <a:xfrm>
            <a:off x="2216253" y="2845159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EA584-D8AD-4C32-92A0-94BFBE059ED5}"/>
              </a:ext>
            </a:extLst>
          </p:cNvPr>
          <p:cNvSpPr txBox="1"/>
          <p:nvPr/>
        </p:nvSpPr>
        <p:spPr>
          <a:xfrm>
            <a:off x="2216254" y="3246575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0BF3EC-A29E-46E6-980A-EFB7E30A5AEA}"/>
              </a:ext>
            </a:extLst>
          </p:cNvPr>
          <p:cNvSpPr/>
          <p:nvPr/>
        </p:nvSpPr>
        <p:spPr>
          <a:xfrm>
            <a:off x="631280" y="4461775"/>
            <a:ext cx="1152205" cy="151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6DC8CE-AB4E-49B7-A481-DADEBC18B4B2}"/>
              </a:ext>
            </a:extLst>
          </p:cNvPr>
          <p:cNvSpPr txBox="1"/>
          <p:nvPr/>
        </p:nvSpPr>
        <p:spPr>
          <a:xfrm>
            <a:off x="2216621" y="4461774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8BA04-6C47-40A0-8856-6F57ACADADB6}"/>
              </a:ext>
            </a:extLst>
          </p:cNvPr>
          <p:cNvSpPr txBox="1"/>
          <p:nvPr/>
        </p:nvSpPr>
        <p:spPr>
          <a:xfrm>
            <a:off x="2216621" y="4831106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5668BC-40A6-4173-9F88-7AED096A4C09}"/>
              </a:ext>
            </a:extLst>
          </p:cNvPr>
          <p:cNvSpPr txBox="1"/>
          <p:nvPr/>
        </p:nvSpPr>
        <p:spPr>
          <a:xfrm>
            <a:off x="2216621" y="5217624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4F7C79-8A7B-4364-8C12-ABF015502FC4}"/>
              </a:ext>
            </a:extLst>
          </p:cNvPr>
          <p:cNvSpPr/>
          <p:nvPr/>
        </p:nvSpPr>
        <p:spPr>
          <a:xfrm>
            <a:off x="4279458" y="2490724"/>
            <a:ext cx="1152205" cy="151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CD050-EF33-4973-8F46-8163BEA895EC}"/>
              </a:ext>
            </a:extLst>
          </p:cNvPr>
          <p:cNvSpPr txBox="1"/>
          <p:nvPr/>
        </p:nvSpPr>
        <p:spPr>
          <a:xfrm>
            <a:off x="5864799" y="2490723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94123-E3ED-42FE-BF11-E036FB15C9A8}"/>
              </a:ext>
            </a:extLst>
          </p:cNvPr>
          <p:cNvSpPr txBox="1"/>
          <p:nvPr/>
        </p:nvSpPr>
        <p:spPr>
          <a:xfrm>
            <a:off x="5864799" y="2860055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6F1518-909D-4693-B38B-749A99CDF2D3}"/>
              </a:ext>
            </a:extLst>
          </p:cNvPr>
          <p:cNvSpPr txBox="1"/>
          <p:nvPr/>
        </p:nvSpPr>
        <p:spPr>
          <a:xfrm>
            <a:off x="5864799" y="3246573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C8536B-F11C-4D63-BD29-F7CC3D9C20F3}"/>
              </a:ext>
            </a:extLst>
          </p:cNvPr>
          <p:cNvSpPr/>
          <p:nvPr/>
        </p:nvSpPr>
        <p:spPr>
          <a:xfrm>
            <a:off x="4294328" y="4474726"/>
            <a:ext cx="1152205" cy="151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145782-594A-41C7-A2A0-78825BA1C3B4}"/>
              </a:ext>
            </a:extLst>
          </p:cNvPr>
          <p:cNvSpPr txBox="1"/>
          <p:nvPr/>
        </p:nvSpPr>
        <p:spPr>
          <a:xfrm>
            <a:off x="5879669" y="4474725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82A2C8-2371-4C6E-B08C-8DE0B0A19BCC}"/>
              </a:ext>
            </a:extLst>
          </p:cNvPr>
          <p:cNvSpPr txBox="1"/>
          <p:nvPr/>
        </p:nvSpPr>
        <p:spPr>
          <a:xfrm>
            <a:off x="5879669" y="4844057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Year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9B65EA-4392-4964-ABF9-346ECC777731}"/>
              </a:ext>
            </a:extLst>
          </p:cNvPr>
          <p:cNvSpPr txBox="1"/>
          <p:nvPr/>
        </p:nvSpPr>
        <p:spPr>
          <a:xfrm>
            <a:off x="5879669" y="5230575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3568D3-08DD-49BC-8591-A1F8C98E623A}"/>
              </a:ext>
            </a:extLst>
          </p:cNvPr>
          <p:cNvSpPr/>
          <p:nvPr/>
        </p:nvSpPr>
        <p:spPr>
          <a:xfrm>
            <a:off x="7597347" y="2447602"/>
            <a:ext cx="1152205" cy="151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022C14-82F3-4755-819E-AA610224CE7C}"/>
              </a:ext>
            </a:extLst>
          </p:cNvPr>
          <p:cNvSpPr txBox="1"/>
          <p:nvPr/>
        </p:nvSpPr>
        <p:spPr>
          <a:xfrm>
            <a:off x="9182688" y="2447601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66002A-D7DA-47E3-94C6-706A92662772}"/>
              </a:ext>
            </a:extLst>
          </p:cNvPr>
          <p:cNvSpPr txBox="1"/>
          <p:nvPr/>
        </p:nvSpPr>
        <p:spPr>
          <a:xfrm>
            <a:off x="9182688" y="2816933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B402B7-D904-4804-B5CA-6507148BEF47}"/>
              </a:ext>
            </a:extLst>
          </p:cNvPr>
          <p:cNvSpPr txBox="1"/>
          <p:nvPr/>
        </p:nvSpPr>
        <p:spPr>
          <a:xfrm>
            <a:off x="9182688" y="3203451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04A872-9024-4AE9-AFCC-6D48B0FA05F6}"/>
              </a:ext>
            </a:extLst>
          </p:cNvPr>
          <p:cNvSpPr/>
          <p:nvPr/>
        </p:nvSpPr>
        <p:spPr>
          <a:xfrm>
            <a:off x="7612217" y="4528735"/>
            <a:ext cx="1152205" cy="1511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AA3237-CA4F-4E5D-AFF8-7DF921FFA87A}"/>
              </a:ext>
            </a:extLst>
          </p:cNvPr>
          <p:cNvSpPr txBox="1"/>
          <p:nvPr/>
        </p:nvSpPr>
        <p:spPr>
          <a:xfrm>
            <a:off x="9197558" y="4528734"/>
            <a:ext cx="173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826D21-500D-4FCD-A587-EA8FFCD790F2}"/>
              </a:ext>
            </a:extLst>
          </p:cNvPr>
          <p:cNvSpPr txBox="1"/>
          <p:nvPr/>
        </p:nvSpPr>
        <p:spPr>
          <a:xfrm>
            <a:off x="9197558" y="4898066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Year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A8B6C9-06F5-453F-BF20-175358937556}"/>
              </a:ext>
            </a:extLst>
          </p:cNvPr>
          <p:cNvSpPr txBox="1"/>
          <p:nvPr/>
        </p:nvSpPr>
        <p:spPr>
          <a:xfrm>
            <a:off x="9197558" y="5284584"/>
            <a:ext cx="162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Rating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542C51-EAA0-4E6F-9987-137C6B53924F}"/>
              </a:ext>
            </a:extLst>
          </p:cNvPr>
          <p:cNvSpPr txBox="1"/>
          <p:nvPr/>
        </p:nvSpPr>
        <p:spPr>
          <a:xfrm>
            <a:off x="631280" y="1740640"/>
            <a:ext cx="232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Sort By=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A0BFDC11-F81E-40A9-9E64-63B08CC30142}"/>
              </a:ext>
            </a:extLst>
          </p:cNvPr>
          <p:cNvSpPr txBox="1">
            <a:spLocks/>
          </p:cNvSpPr>
          <p:nvPr/>
        </p:nvSpPr>
        <p:spPr>
          <a:xfrm>
            <a:off x="621096" y="1458023"/>
            <a:ext cx="4100945" cy="43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Create new:</a:t>
            </a:r>
          </a:p>
        </p:txBody>
      </p:sp>
    </p:spTree>
    <p:extLst>
      <p:ext uri="{BB962C8B-B14F-4D97-AF65-F5344CB8AC3E}">
        <p14:creationId xmlns:p14="http://schemas.microsoft.com/office/powerpoint/2010/main" val="245717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E3171A-1979-4528-8E2C-555876163D64}"/>
              </a:ext>
            </a:extLst>
          </p:cNvPr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48AC3-4B99-42E9-958F-F7EC9C44DF63}"/>
              </a:ext>
            </a:extLst>
          </p:cNvPr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5AE59-E328-465F-A991-D1A973AE1963}"/>
              </a:ext>
            </a:extLst>
          </p:cNvPr>
          <p:cNvSpPr txBox="1"/>
          <p:nvPr/>
        </p:nvSpPr>
        <p:spPr>
          <a:xfrm>
            <a:off x="337351" y="367724"/>
            <a:ext cx="66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</a:t>
            </a:r>
            <a:r>
              <a:rPr lang="en-GB" u="sng" dirty="0"/>
              <a:t>Movies </a:t>
            </a:r>
            <a:r>
              <a:rPr lang="en-GB" dirty="0"/>
              <a:t>    Forum     </a:t>
            </a:r>
            <a:r>
              <a:rPr lang="en-GB" dirty="0" err="1"/>
              <a:t>Actors&amp;Directors</a:t>
            </a:r>
            <a:r>
              <a:rPr lang="en-GB" dirty="0"/>
              <a:t>    About   Contact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55B0-D8DA-4C5A-9F60-D92D1821D4A4}"/>
              </a:ext>
            </a:extLst>
          </p:cNvPr>
          <p:cNvSpPr/>
          <p:nvPr/>
        </p:nvSpPr>
        <p:spPr>
          <a:xfrm>
            <a:off x="9652635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Sign-Out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780B4-FF64-4698-86B6-33E9AC8F450E}"/>
              </a:ext>
            </a:extLst>
          </p:cNvPr>
          <p:cNvSpPr txBox="1"/>
          <p:nvPr/>
        </p:nvSpPr>
        <p:spPr>
          <a:xfrm>
            <a:off x="2858655" y="2469718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Film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D2AD1-8C42-41A1-9369-FD1A80D692C0}"/>
              </a:ext>
            </a:extLst>
          </p:cNvPr>
          <p:cNvSpPr txBox="1"/>
          <p:nvPr/>
        </p:nvSpPr>
        <p:spPr>
          <a:xfrm>
            <a:off x="2858655" y="2030039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Movie Name: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BD5287-405A-45C5-BA63-3B5612756265}"/>
              </a:ext>
            </a:extLst>
          </p:cNvPr>
          <p:cNvSpPr/>
          <p:nvPr/>
        </p:nvSpPr>
        <p:spPr>
          <a:xfrm>
            <a:off x="2858655" y="3020343"/>
            <a:ext cx="6033250" cy="1005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D2225A-9B75-40D9-A825-242DC828F4CF}"/>
              </a:ext>
            </a:extLst>
          </p:cNvPr>
          <p:cNvSpPr/>
          <p:nvPr/>
        </p:nvSpPr>
        <p:spPr>
          <a:xfrm>
            <a:off x="5916705" y="5921545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41751-E130-4745-A868-C0F1F1709A18}"/>
              </a:ext>
            </a:extLst>
          </p:cNvPr>
          <p:cNvSpPr txBox="1"/>
          <p:nvPr/>
        </p:nvSpPr>
        <p:spPr>
          <a:xfrm>
            <a:off x="2858655" y="4192577"/>
            <a:ext cx="4652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Genre:</a:t>
            </a:r>
          </a:p>
          <a:p>
            <a:r>
              <a:rPr lang="en-GB" b="1" dirty="0"/>
              <a:t>Year Of Release:</a:t>
            </a:r>
          </a:p>
          <a:p>
            <a:r>
              <a:rPr lang="en-GB" b="1" dirty="0"/>
              <a:t>Rating:</a:t>
            </a:r>
            <a:endParaRPr lang="en-GB" dirty="0"/>
          </a:p>
        </p:txBody>
      </p:sp>
      <p:pic>
        <p:nvPicPr>
          <p:cNvPr id="3" name="Picture 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5370B95E-6CA2-4BDA-A0A4-2A26E094F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5" y="2109709"/>
            <a:ext cx="1895886" cy="2810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E8573-59D2-4980-A5F6-2962BD647842}"/>
              </a:ext>
            </a:extLst>
          </p:cNvPr>
          <p:cNvSpPr txBox="1"/>
          <p:nvPr/>
        </p:nvSpPr>
        <p:spPr>
          <a:xfrm>
            <a:off x="525685" y="1159329"/>
            <a:ext cx="233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Movies: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AEAA37-528E-4FAD-819D-7CCC2AC91A3F}"/>
              </a:ext>
            </a:extLst>
          </p:cNvPr>
          <p:cNvSpPr/>
          <p:nvPr/>
        </p:nvSpPr>
        <p:spPr>
          <a:xfrm>
            <a:off x="3646013" y="5921545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177814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E3171A-1979-4528-8E2C-555876163D64}"/>
              </a:ext>
            </a:extLst>
          </p:cNvPr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48AC3-4B99-42E9-958F-F7EC9C44DF63}"/>
              </a:ext>
            </a:extLst>
          </p:cNvPr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5AE59-E328-465F-A991-D1A973AE1963}"/>
              </a:ext>
            </a:extLst>
          </p:cNvPr>
          <p:cNvSpPr txBox="1"/>
          <p:nvPr/>
        </p:nvSpPr>
        <p:spPr>
          <a:xfrm>
            <a:off x="337351" y="367724"/>
            <a:ext cx="66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Movies</a:t>
            </a:r>
            <a:r>
              <a:rPr lang="en-GB" u="sng" dirty="0"/>
              <a:t> </a:t>
            </a:r>
            <a:r>
              <a:rPr lang="en-GB" dirty="0"/>
              <a:t>    Forum     </a:t>
            </a:r>
            <a:r>
              <a:rPr lang="en-GB" u="sng" dirty="0" err="1"/>
              <a:t>Actors&amp;Directors</a:t>
            </a:r>
            <a:r>
              <a:rPr lang="en-GB" u="sng" dirty="0"/>
              <a:t>    </a:t>
            </a:r>
            <a:r>
              <a:rPr lang="en-GB" dirty="0"/>
              <a:t>About   Contact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55B0-D8DA-4C5A-9F60-D92D1821D4A4}"/>
              </a:ext>
            </a:extLst>
          </p:cNvPr>
          <p:cNvSpPr/>
          <p:nvPr/>
        </p:nvSpPr>
        <p:spPr>
          <a:xfrm>
            <a:off x="9652635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Sign-Out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780B4-FF64-4698-86B6-33E9AC8F450E}"/>
              </a:ext>
            </a:extLst>
          </p:cNvPr>
          <p:cNvSpPr txBox="1"/>
          <p:nvPr/>
        </p:nvSpPr>
        <p:spPr>
          <a:xfrm>
            <a:off x="2858654" y="3093146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Played Movies: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D2AD1-8C42-41A1-9369-FD1A80D692C0}"/>
              </a:ext>
            </a:extLst>
          </p:cNvPr>
          <p:cNvSpPr txBox="1"/>
          <p:nvPr/>
        </p:nvSpPr>
        <p:spPr>
          <a:xfrm>
            <a:off x="2858655" y="2030039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Person Name: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D2225A-9B75-40D9-A825-242DC828F4CF}"/>
              </a:ext>
            </a:extLst>
          </p:cNvPr>
          <p:cNvSpPr/>
          <p:nvPr/>
        </p:nvSpPr>
        <p:spPr>
          <a:xfrm>
            <a:off x="5916705" y="5921545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E8573-59D2-4980-A5F6-2962BD647842}"/>
              </a:ext>
            </a:extLst>
          </p:cNvPr>
          <p:cNvSpPr txBox="1"/>
          <p:nvPr/>
        </p:nvSpPr>
        <p:spPr>
          <a:xfrm>
            <a:off x="525685" y="1159329"/>
            <a:ext cx="233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Person: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AEAA37-528E-4FAD-819D-7CCC2AC91A3F}"/>
              </a:ext>
            </a:extLst>
          </p:cNvPr>
          <p:cNvSpPr/>
          <p:nvPr/>
        </p:nvSpPr>
        <p:spPr>
          <a:xfrm>
            <a:off x="3646013" y="5921545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E7859-67BD-4245-BDA8-30D9797116C6}"/>
              </a:ext>
            </a:extLst>
          </p:cNvPr>
          <p:cNvSpPr txBox="1"/>
          <p:nvPr/>
        </p:nvSpPr>
        <p:spPr>
          <a:xfrm>
            <a:off x="2858654" y="2517954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Person Surname:</a:t>
            </a:r>
            <a:endParaRPr lang="en-GB" dirty="0"/>
          </a:p>
        </p:txBody>
      </p:sp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BBD1A756-5CC0-4A5A-9C96-C5C7F36BB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68" y="1923832"/>
            <a:ext cx="2032000" cy="203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85CC25-BEB7-42D5-BC8C-B79E4CA9A474}"/>
              </a:ext>
            </a:extLst>
          </p:cNvPr>
          <p:cNvSpPr txBox="1"/>
          <p:nvPr/>
        </p:nvSpPr>
        <p:spPr>
          <a:xfrm>
            <a:off x="2858655" y="3565677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Person Role: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7CF29C-F5B0-4F40-9300-078C3421F5F6}"/>
              </a:ext>
            </a:extLst>
          </p:cNvPr>
          <p:cNvSpPr txBox="1"/>
          <p:nvPr/>
        </p:nvSpPr>
        <p:spPr>
          <a:xfrm>
            <a:off x="2858653" y="4146680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Description: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39A0ED-B652-44F5-AA35-B08F60D8708B}"/>
              </a:ext>
            </a:extLst>
          </p:cNvPr>
          <p:cNvSpPr/>
          <p:nvPr/>
        </p:nvSpPr>
        <p:spPr>
          <a:xfrm>
            <a:off x="2858653" y="4642887"/>
            <a:ext cx="6033250" cy="1005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E3171A-1979-4528-8E2C-555876163D64}"/>
              </a:ext>
            </a:extLst>
          </p:cNvPr>
          <p:cNvSpPr/>
          <p:nvPr/>
        </p:nvSpPr>
        <p:spPr>
          <a:xfrm>
            <a:off x="192405" y="137160"/>
            <a:ext cx="11807190" cy="6515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48AC3-4B99-42E9-958F-F7EC9C44DF63}"/>
              </a:ext>
            </a:extLst>
          </p:cNvPr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5AE59-E328-465F-A991-D1A973AE1963}"/>
              </a:ext>
            </a:extLst>
          </p:cNvPr>
          <p:cNvSpPr txBox="1"/>
          <p:nvPr/>
        </p:nvSpPr>
        <p:spPr>
          <a:xfrm>
            <a:off x="337351" y="367724"/>
            <a:ext cx="66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Movies     Forum     </a:t>
            </a:r>
            <a:r>
              <a:rPr lang="en-GB" dirty="0" err="1"/>
              <a:t>Actors&amp;Directors</a:t>
            </a:r>
            <a:r>
              <a:rPr lang="en-GB" dirty="0"/>
              <a:t>    About   Contact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55B0-D8DA-4C5A-9F60-D92D1821D4A4}"/>
              </a:ext>
            </a:extLst>
          </p:cNvPr>
          <p:cNvSpPr/>
          <p:nvPr/>
        </p:nvSpPr>
        <p:spPr>
          <a:xfrm>
            <a:off x="9652635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Sign-Out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7AE78-727E-4122-821F-D323E615136D}"/>
              </a:ext>
            </a:extLst>
          </p:cNvPr>
          <p:cNvSpPr txBox="1"/>
          <p:nvPr/>
        </p:nvSpPr>
        <p:spPr>
          <a:xfrm>
            <a:off x="604157" y="1126671"/>
            <a:ext cx="262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ADD POST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C8E47-DA8D-4DF3-A442-ACB4298B3B55}"/>
              </a:ext>
            </a:extLst>
          </p:cNvPr>
          <p:cNvSpPr txBox="1"/>
          <p:nvPr/>
        </p:nvSpPr>
        <p:spPr>
          <a:xfrm>
            <a:off x="734786" y="2090057"/>
            <a:ext cx="1045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Topic: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6E99B-B747-49C3-B117-0A06622D08A0}"/>
              </a:ext>
            </a:extLst>
          </p:cNvPr>
          <p:cNvSpPr txBox="1"/>
          <p:nvPr/>
        </p:nvSpPr>
        <p:spPr>
          <a:xfrm>
            <a:off x="1726987" y="2090057"/>
            <a:ext cx="3012140" cy="41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26CBFE-7C64-4AD5-B5DB-D6E90B4D326E}"/>
              </a:ext>
            </a:extLst>
          </p:cNvPr>
          <p:cNvSpPr/>
          <p:nvPr/>
        </p:nvSpPr>
        <p:spPr>
          <a:xfrm>
            <a:off x="779930" y="3307142"/>
            <a:ext cx="6033250" cy="1005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C5E30-D450-468F-BA87-8694ED003DA2}"/>
              </a:ext>
            </a:extLst>
          </p:cNvPr>
          <p:cNvSpPr txBox="1"/>
          <p:nvPr/>
        </p:nvSpPr>
        <p:spPr>
          <a:xfrm>
            <a:off x="779930" y="2884030"/>
            <a:ext cx="133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Content: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3B4C1A-3ACB-452D-8F58-EA8D607CCC44}"/>
              </a:ext>
            </a:extLst>
          </p:cNvPr>
          <p:cNvSpPr/>
          <p:nvPr/>
        </p:nvSpPr>
        <p:spPr>
          <a:xfrm>
            <a:off x="4100391" y="4661770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7D0E4A-C5DA-4140-BB91-D8462E5DE23E}"/>
              </a:ext>
            </a:extLst>
          </p:cNvPr>
          <p:cNvSpPr/>
          <p:nvPr/>
        </p:nvSpPr>
        <p:spPr>
          <a:xfrm>
            <a:off x="5535709" y="4661770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49024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E3171A-1979-4528-8E2C-555876163D64}"/>
              </a:ext>
            </a:extLst>
          </p:cNvPr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48AC3-4B99-42E9-958F-F7EC9C44DF63}"/>
              </a:ext>
            </a:extLst>
          </p:cNvPr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5AE59-E328-465F-A991-D1A973AE1963}"/>
              </a:ext>
            </a:extLst>
          </p:cNvPr>
          <p:cNvSpPr txBox="1"/>
          <p:nvPr/>
        </p:nvSpPr>
        <p:spPr>
          <a:xfrm>
            <a:off x="337351" y="367724"/>
            <a:ext cx="66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Movies     Forum     </a:t>
            </a:r>
            <a:r>
              <a:rPr lang="en-GB" dirty="0" err="1"/>
              <a:t>Actors&amp;Directors</a:t>
            </a:r>
            <a:r>
              <a:rPr lang="en-GB" dirty="0"/>
              <a:t>    </a:t>
            </a:r>
            <a:r>
              <a:rPr lang="en-GB" u="sng" dirty="0"/>
              <a:t>Genres</a:t>
            </a:r>
            <a:r>
              <a:rPr lang="en-GB" dirty="0"/>
              <a:t>   Contact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C61FE5-006C-4C6B-84BF-2460FCCB41F0}"/>
              </a:ext>
            </a:extLst>
          </p:cNvPr>
          <p:cNvSpPr/>
          <p:nvPr/>
        </p:nvSpPr>
        <p:spPr>
          <a:xfrm>
            <a:off x="8095129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55B0-D8DA-4C5A-9F60-D92D1821D4A4}"/>
              </a:ext>
            </a:extLst>
          </p:cNvPr>
          <p:cNvSpPr/>
          <p:nvPr/>
        </p:nvSpPr>
        <p:spPr>
          <a:xfrm>
            <a:off x="9652635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Sign-Up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5537B88-8911-4C9E-B73A-CFB3842118FC}"/>
              </a:ext>
            </a:extLst>
          </p:cNvPr>
          <p:cNvSpPr txBox="1">
            <a:spLocks/>
          </p:cNvSpPr>
          <p:nvPr/>
        </p:nvSpPr>
        <p:spPr>
          <a:xfrm>
            <a:off x="641095" y="1180135"/>
            <a:ext cx="4100945" cy="43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Forum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A0BFDC11-F81E-40A9-9E64-63B08CC30142}"/>
              </a:ext>
            </a:extLst>
          </p:cNvPr>
          <p:cNvSpPr txBox="1">
            <a:spLocks/>
          </p:cNvSpPr>
          <p:nvPr/>
        </p:nvSpPr>
        <p:spPr>
          <a:xfrm>
            <a:off x="621096" y="1458023"/>
            <a:ext cx="4100945" cy="43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/>
              <a:t>Create new:</a:t>
            </a:r>
          </a:p>
        </p:txBody>
      </p:sp>
      <p:pic>
        <p:nvPicPr>
          <p:cNvPr id="3" name="Picture 2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88E4C7C9-CD2D-4288-9FD5-89B582A7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37" y="1935015"/>
            <a:ext cx="10985434" cy="42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8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8E3171A-1979-4528-8E2C-555876163D64}"/>
              </a:ext>
            </a:extLst>
          </p:cNvPr>
          <p:cNvSpPr/>
          <p:nvPr/>
        </p:nvSpPr>
        <p:spPr>
          <a:xfrm>
            <a:off x="182880" y="137160"/>
            <a:ext cx="11807190" cy="6515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48AC3-4B99-42E9-958F-F7EC9C44DF63}"/>
              </a:ext>
            </a:extLst>
          </p:cNvPr>
          <p:cNvSpPr/>
          <p:nvPr/>
        </p:nvSpPr>
        <p:spPr>
          <a:xfrm>
            <a:off x="182880" y="137160"/>
            <a:ext cx="11807190" cy="8304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00FFFF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55AE59-E328-465F-A991-D1A973AE1963}"/>
              </a:ext>
            </a:extLst>
          </p:cNvPr>
          <p:cNvSpPr txBox="1"/>
          <p:nvPr/>
        </p:nvSpPr>
        <p:spPr>
          <a:xfrm>
            <a:off x="337351" y="367724"/>
            <a:ext cx="661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   </a:t>
            </a:r>
            <a:r>
              <a:rPr lang="en-GB" u="sng" dirty="0"/>
              <a:t>Movies </a:t>
            </a:r>
            <a:r>
              <a:rPr lang="en-GB" dirty="0"/>
              <a:t>    Forum     </a:t>
            </a:r>
            <a:r>
              <a:rPr lang="en-GB" dirty="0" err="1"/>
              <a:t>Actors&amp;Directors</a:t>
            </a:r>
            <a:r>
              <a:rPr lang="en-GB" dirty="0"/>
              <a:t>    About   Contact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3E55B0-D8DA-4C5A-9F60-D92D1821D4A4}"/>
              </a:ext>
            </a:extLst>
          </p:cNvPr>
          <p:cNvSpPr/>
          <p:nvPr/>
        </p:nvSpPr>
        <p:spPr>
          <a:xfrm>
            <a:off x="9652635" y="367724"/>
            <a:ext cx="127747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Sign-Out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780B4-FF64-4698-86B6-33E9AC8F450E}"/>
              </a:ext>
            </a:extLst>
          </p:cNvPr>
          <p:cNvSpPr txBox="1"/>
          <p:nvPr/>
        </p:nvSpPr>
        <p:spPr>
          <a:xfrm>
            <a:off x="2858654" y="1923280"/>
            <a:ext cx="465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Film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D2AD1-8C42-41A1-9369-FD1A80D692C0}"/>
              </a:ext>
            </a:extLst>
          </p:cNvPr>
          <p:cNvSpPr txBox="1"/>
          <p:nvPr/>
        </p:nvSpPr>
        <p:spPr>
          <a:xfrm>
            <a:off x="2858654" y="1664080"/>
            <a:ext cx="622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Movie Name: Pirate Of the Caribbean: King Of the Sea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BD5287-405A-45C5-BA63-3B5612756265}"/>
              </a:ext>
            </a:extLst>
          </p:cNvPr>
          <p:cNvSpPr/>
          <p:nvPr/>
        </p:nvSpPr>
        <p:spPr>
          <a:xfrm>
            <a:off x="2900080" y="2281364"/>
            <a:ext cx="6033250" cy="1005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541751-E130-4745-A868-C0F1F1709A18}"/>
              </a:ext>
            </a:extLst>
          </p:cNvPr>
          <p:cNvSpPr txBox="1"/>
          <p:nvPr/>
        </p:nvSpPr>
        <p:spPr>
          <a:xfrm>
            <a:off x="2858654" y="3265261"/>
            <a:ext cx="4652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Genre: Action</a:t>
            </a:r>
          </a:p>
          <a:p>
            <a:r>
              <a:rPr lang="en-GB" b="1" dirty="0"/>
              <a:t>Year Of Release: 2017</a:t>
            </a:r>
          </a:p>
          <a:p>
            <a:r>
              <a:rPr lang="en-GB" b="1" dirty="0"/>
              <a:t>Rating:8.2</a:t>
            </a:r>
          </a:p>
          <a:p>
            <a:r>
              <a:rPr lang="en-GB" b="1" dirty="0"/>
              <a:t>Actors: </a:t>
            </a:r>
            <a:r>
              <a:rPr lang="en-GB" b="1" dirty="0">
                <a:solidFill>
                  <a:schemeClr val="accent1"/>
                </a:solidFill>
              </a:rPr>
              <a:t>Kaya Scodelario</a:t>
            </a:r>
          </a:p>
          <a:p>
            <a:endParaRPr lang="en-GB" b="1" dirty="0"/>
          </a:p>
        </p:txBody>
      </p:sp>
      <p:pic>
        <p:nvPicPr>
          <p:cNvPr id="3" name="Picture 2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5370B95E-6CA2-4BDA-A0A4-2A26E094F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85" y="1720369"/>
            <a:ext cx="1895886" cy="2810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7E8573-59D2-4980-A5F6-2962BD647842}"/>
              </a:ext>
            </a:extLst>
          </p:cNvPr>
          <p:cNvSpPr txBox="1"/>
          <p:nvPr/>
        </p:nvSpPr>
        <p:spPr>
          <a:xfrm>
            <a:off x="525685" y="1159329"/>
            <a:ext cx="233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Movies Details: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AEAA37-528E-4FAD-819D-7CCC2AC91A3F}"/>
              </a:ext>
            </a:extLst>
          </p:cNvPr>
          <p:cNvSpPr/>
          <p:nvPr/>
        </p:nvSpPr>
        <p:spPr>
          <a:xfrm>
            <a:off x="4723855" y="5068108"/>
            <a:ext cx="811183" cy="185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037D45-37B2-4533-8836-AECE28741630}"/>
              </a:ext>
            </a:extLst>
          </p:cNvPr>
          <p:cNvSpPr txBox="1"/>
          <p:nvPr/>
        </p:nvSpPr>
        <p:spPr>
          <a:xfrm>
            <a:off x="2897910" y="4504849"/>
            <a:ext cx="35104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Comments:</a:t>
            </a:r>
          </a:p>
          <a:p>
            <a:endParaRPr lang="en-GB" sz="1600" dirty="0"/>
          </a:p>
          <a:p>
            <a:r>
              <a:rPr lang="en-GB" sz="1400" dirty="0"/>
              <a:t>Kerb: Very nice movie!!</a:t>
            </a:r>
          </a:p>
          <a:p>
            <a:r>
              <a:rPr lang="en-GB" sz="1400" dirty="0"/>
              <a:t>Mat12: I didn’t like it</a:t>
            </a:r>
          </a:p>
          <a:p>
            <a:r>
              <a:rPr lang="en-GB" sz="1400" dirty="0"/>
              <a:t>                  -Why?????????</a:t>
            </a:r>
          </a:p>
          <a:p>
            <a:r>
              <a:rPr lang="en-GB" sz="1400" dirty="0"/>
              <a:t>HG: I hope there is going to be a new one ;)</a:t>
            </a:r>
          </a:p>
          <a:p>
            <a:r>
              <a:rPr lang="en-GB" sz="1400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15D26A-AD54-4909-BDC7-2A4497102E72}"/>
              </a:ext>
            </a:extLst>
          </p:cNvPr>
          <p:cNvSpPr/>
          <p:nvPr/>
        </p:nvSpPr>
        <p:spPr>
          <a:xfrm>
            <a:off x="4723855" y="5278565"/>
            <a:ext cx="811183" cy="185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Reply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C405A8-0A7D-4A62-AE17-602D2885E6C0}"/>
              </a:ext>
            </a:extLst>
          </p:cNvPr>
          <p:cNvSpPr/>
          <p:nvPr/>
        </p:nvSpPr>
        <p:spPr>
          <a:xfrm>
            <a:off x="4855970" y="5529506"/>
            <a:ext cx="811183" cy="185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5ACE1-E3A1-42E4-A241-0C5712EFA5AE}"/>
              </a:ext>
            </a:extLst>
          </p:cNvPr>
          <p:cNvSpPr/>
          <p:nvPr/>
        </p:nvSpPr>
        <p:spPr>
          <a:xfrm>
            <a:off x="6143492" y="5715238"/>
            <a:ext cx="811183" cy="1857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237482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303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Custom Design</vt:lpstr>
      <vt:lpstr>The Movie review website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 Montfort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Movie review website design</dc:title>
  <dc:creator>P17245113@my365.dmu.ac.uk</dc:creator>
  <cp:lastModifiedBy>Enio Hallulli</cp:lastModifiedBy>
  <cp:revision>25</cp:revision>
  <dcterms:created xsi:type="dcterms:W3CDTF">2019-03-27T00:18:44Z</dcterms:created>
  <dcterms:modified xsi:type="dcterms:W3CDTF">2019-03-28T01:04:46Z</dcterms:modified>
</cp:coreProperties>
</file>