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61" r:id="rId4"/>
    <p:sldId id="264" r:id="rId5"/>
    <p:sldId id="265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9" autoAdjust="0"/>
    <p:restoredTop sz="75712" autoAdjust="0"/>
  </p:normalViewPr>
  <p:slideViewPr>
    <p:cSldViewPr snapToGrid="0">
      <p:cViewPr varScale="1">
        <p:scale>
          <a:sx n="87" d="100"/>
          <a:sy n="8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5FFF-8EAE-4992-801E-61655BD6EA9D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76B5-0717-4F6E-BC0F-E35EBB530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Film</a:t>
            </a:r>
            <a:r>
              <a:rPr lang="en-GB" baseline="0" dirty="0" smtClean="0"/>
              <a:t> </a:t>
            </a:r>
            <a:r>
              <a:rPr lang="en-GB" baseline="0" dirty="0" smtClean="0"/>
              <a:t>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0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Login Page (for Admin and</a:t>
            </a:r>
            <a:r>
              <a:rPr lang="en-GB" baseline="0" dirty="0" smtClean="0"/>
              <a:t> User?)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2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Register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4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</a:t>
            </a:r>
            <a:r>
              <a:rPr lang="en-GB" baseline="0" dirty="0" smtClean="0"/>
              <a:t> Film </a:t>
            </a:r>
            <a:r>
              <a:rPr lang="en-GB" baseline="0" dirty="0" smtClean="0"/>
              <a:t>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6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Gossip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3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</a:t>
            </a:r>
            <a:r>
              <a:rPr lang="en-GB" baseline="0" dirty="0" smtClean="0"/>
              <a:t> Review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1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 comments</a:t>
            </a:r>
            <a:r>
              <a:rPr lang="en-GB" baseline="0" dirty="0" smtClean="0"/>
              <a:t> (for specific actor/director)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76B5-0717-4F6E-BC0F-E35EBB5307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8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9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79D8-38E8-4811-96F6-6880AB78D078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1BE0-4849-48E8-81E9-41826E2B1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0090" y="367724"/>
            <a:ext cx="3394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Search films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899" y="367724"/>
            <a:ext cx="42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Films     Genres     Actors     Directors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09512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Sign-Up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200" y="1651000"/>
            <a:ext cx="736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Film          Description          Release Date          Rating          Genre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0" y="2346047"/>
            <a:ext cx="871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Brave       text here               13/07/2017            7/10              Family</a:t>
            </a:r>
          </a:p>
          <a:p>
            <a:r>
              <a:rPr lang="en-GB" dirty="0" smtClean="0"/>
              <a:t>(film cover)</a:t>
            </a:r>
          </a:p>
          <a:p>
            <a:endParaRPr lang="en-GB" dirty="0" smtClean="0"/>
          </a:p>
          <a:p>
            <a:r>
              <a:rPr lang="en-GB" dirty="0" smtClean="0"/>
              <a:t>Mean Girls     text here        05/12/2009            </a:t>
            </a:r>
            <a:r>
              <a:rPr lang="en-GB" dirty="0"/>
              <a:t>9</a:t>
            </a:r>
            <a:r>
              <a:rPr lang="en-GB" dirty="0" smtClean="0"/>
              <a:t>/10              Teen Comedy</a:t>
            </a:r>
          </a:p>
          <a:p>
            <a:r>
              <a:rPr lang="en-GB" dirty="0" smtClean="0"/>
              <a:t>(film cover)</a:t>
            </a:r>
          </a:p>
          <a:p>
            <a:endParaRPr lang="en-GB" dirty="0" smtClean="0"/>
          </a:p>
          <a:p>
            <a:r>
              <a:rPr lang="en-GB" dirty="0" smtClean="0"/>
              <a:t>Get Out       text here           20/11/2017            </a:t>
            </a:r>
            <a:r>
              <a:rPr lang="en-GB" dirty="0"/>
              <a:t>8</a:t>
            </a:r>
            <a:r>
              <a:rPr lang="en-GB" dirty="0" smtClean="0"/>
              <a:t>/10              Thriller</a:t>
            </a:r>
          </a:p>
          <a:p>
            <a:r>
              <a:rPr lang="en-GB" dirty="0" smtClean="0"/>
              <a:t>(film cover)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73667" y="2192158"/>
            <a:ext cx="167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 Edit Delete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3667" y="3064352"/>
            <a:ext cx="167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 Edit Delete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3667" y="3936546"/>
            <a:ext cx="167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 Edit Delete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17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76534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720090" y="1245521"/>
            <a:ext cx="5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Login                              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0090" y="1760416"/>
            <a:ext cx="328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7746" y="2152151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746" y="2917226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97746" y="4129963"/>
            <a:ext cx="12513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2345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90" y="1245521"/>
            <a:ext cx="5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Register                           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0090" y="1742868"/>
            <a:ext cx="3281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Email: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Password: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Confirm Password: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42616" y="2156274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2616" y="3756413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42616" y="2899678"/>
            <a:ext cx="3012140" cy="416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20090" y="4612329"/>
            <a:ext cx="19229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Register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9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2406" y="1441948"/>
            <a:ext cx="46526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Genre</a:t>
            </a:r>
          </a:p>
          <a:p>
            <a:endParaRPr lang="en-GB" sz="1600" dirty="0" smtClean="0"/>
          </a:p>
          <a:p>
            <a:r>
              <a:rPr lang="en-GB" sz="1600" dirty="0" smtClean="0"/>
              <a:t>Actor</a:t>
            </a:r>
          </a:p>
          <a:p>
            <a:endParaRPr lang="en-GB" sz="1600" dirty="0" smtClean="0"/>
          </a:p>
          <a:p>
            <a:r>
              <a:rPr lang="en-GB" sz="1600" dirty="0" smtClean="0"/>
              <a:t>Director</a:t>
            </a:r>
          </a:p>
          <a:p>
            <a:endParaRPr lang="en-GB" sz="1600" dirty="0" smtClean="0"/>
          </a:p>
          <a:p>
            <a:r>
              <a:rPr lang="en-GB" sz="1600" dirty="0" smtClean="0"/>
              <a:t>Film Name</a:t>
            </a:r>
          </a:p>
          <a:p>
            <a:endParaRPr lang="en-GB" sz="1600" dirty="0" smtClean="0"/>
          </a:p>
          <a:p>
            <a:r>
              <a:rPr lang="en-GB" sz="1600" dirty="0" smtClean="0"/>
              <a:t>Film Description</a:t>
            </a:r>
          </a:p>
          <a:p>
            <a:endParaRPr lang="en-GB" sz="1600" dirty="0" smtClean="0"/>
          </a:p>
          <a:p>
            <a:r>
              <a:rPr lang="en-GB" sz="1600" dirty="0" smtClean="0"/>
              <a:t>Release Date</a:t>
            </a:r>
          </a:p>
          <a:p>
            <a:endParaRPr lang="en-GB" sz="1600" dirty="0" smtClean="0"/>
          </a:p>
          <a:p>
            <a:r>
              <a:rPr lang="en-GB" sz="1600" dirty="0" smtClean="0"/>
              <a:t>Rating </a:t>
            </a:r>
          </a:p>
          <a:p>
            <a:endParaRPr lang="en-GB" sz="1600" dirty="0" smtClean="0"/>
          </a:p>
          <a:p>
            <a:r>
              <a:rPr lang="en-GB" sz="1600" dirty="0" smtClean="0"/>
              <a:t>Film Image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1810" y="577317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Back to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0090" y="5725173"/>
            <a:ext cx="12645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022" y="1738540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03627" y="2732004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03627" y="3202501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03627" y="3725984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03628" y="4243155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3628" y="4632910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3628" y="5156393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03626" y="2243966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8642" y="1067154"/>
            <a:ext cx="470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Create Film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296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720090" y="1395226"/>
            <a:ext cx="46526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Gossip Content: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smtClean="0"/>
              <a:t>Gossip Content Date Added: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User Name: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2758242" y="5721380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Back to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0090" y="5715369"/>
            <a:ext cx="15009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3345" y="1722063"/>
            <a:ext cx="3394947" cy="361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33344" y="2519799"/>
            <a:ext cx="3394947" cy="361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33343" y="3248556"/>
            <a:ext cx="3394947" cy="361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20090" y="1054665"/>
            <a:ext cx="470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Gossip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51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151471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Back to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1754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406" y="1441948"/>
            <a:ext cx="46526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Film Id</a:t>
            </a:r>
          </a:p>
          <a:p>
            <a:endParaRPr lang="en-GB" sz="1600" dirty="0" smtClean="0"/>
          </a:p>
          <a:p>
            <a:r>
              <a:rPr lang="en-GB" sz="1600" dirty="0" smtClean="0"/>
              <a:t>Review Content</a:t>
            </a:r>
          </a:p>
          <a:p>
            <a:endParaRPr lang="en-GB" sz="1600" dirty="0" smtClean="0"/>
          </a:p>
          <a:p>
            <a:r>
              <a:rPr lang="en-GB" sz="1600" dirty="0" smtClean="0"/>
              <a:t>Review Date Added</a:t>
            </a:r>
          </a:p>
          <a:p>
            <a:endParaRPr lang="en-GB" sz="1600" dirty="0" smtClean="0"/>
          </a:p>
          <a:p>
            <a:r>
              <a:rPr lang="en-GB" sz="1600" dirty="0" smtClean="0"/>
              <a:t>User Name</a:t>
            </a:r>
          </a:p>
          <a:p>
            <a:endParaRPr lang="en-GB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76022" y="1738540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03627" y="2732004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03627" y="3202501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03626" y="2243966"/>
            <a:ext cx="3394947" cy="22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613533" y="408870"/>
            <a:ext cx="74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Home   About   Contact   Film   Actor  Director   Gossip   Register   Login  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090" y="369688"/>
            <a:ext cx="320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Nexus Film Reviews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406" y="1441948"/>
            <a:ext cx="854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First Name              Last Name                 DOB                  Age                   Gender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406" y="2085552"/>
            <a:ext cx="854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Bobby                      Schmurda                09/01/1990                  24                   Male          </a:t>
            </a:r>
            <a:r>
              <a:rPr lang="en-GB" sz="1400" dirty="0" smtClean="0"/>
              <a:t>Add Edit Delete</a:t>
            </a:r>
          </a:p>
        </p:txBody>
      </p:sp>
    </p:spTree>
    <p:extLst>
      <p:ext uri="{BB962C8B-B14F-4D97-AF65-F5344CB8AC3E}">
        <p14:creationId xmlns:p14="http://schemas.microsoft.com/office/powerpoint/2010/main" val="18400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241</Words>
  <Application>Microsoft Office PowerPoint</Application>
  <PresentationFormat>Widescreen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Nneka Udeh</dc:creator>
  <cp:lastModifiedBy>Nneka Udeh</cp:lastModifiedBy>
  <cp:revision>53</cp:revision>
  <dcterms:created xsi:type="dcterms:W3CDTF">2019-03-08T14:43:30Z</dcterms:created>
  <dcterms:modified xsi:type="dcterms:W3CDTF">2019-03-28T13:55:38Z</dcterms:modified>
</cp:coreProperties>
</file>