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61" r:id="rId4"/>
    <p:sldId id="264" r:id="rId5"/>
    <p:sldId id="265" r:id="rId6"/>
    <p:sldId id="258" r:id="rId7"/>
    <p:sldId id="263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9" autoAdjust="0"/>
    <p:restoredTop sz="75712" autoAdjust="0"/>
  </p:normalViewPr>
  <p:slideViewPr>
    <p:cSldViewPr snapToGrid="0">
      <p:cViewPr varScale="1">
        <p:scale>
          <a:sx n="71" d="100"/>
          <a:sy n="71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5FFF-8EAE-4992-801E-61655BD6EA9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76B5-0717-4F6E-BC0F-E35EBB530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Main</a:t>
            </a:r>
            <a:r>
              <a:rPr lang="en-GB" baseline="0" dirty="0" smtClean="0"/>
              <a:t>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0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 Review</a:t>
            </a:r>
            <a:r>
              <a:rPr lang="en-GB" baseline="0" dirty="0" smtClean="0"/>
              <a:t> (for specific film)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5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Login Page (for Admin and</a:t>
            </a:r>
            <a:r>
              <a:rPr lang="en-GB" baseline="0" dirty="0" smtClean="0"/>
              <a:t> User?)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2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Sign</a:t>
            </a:r>
            <a:r>
              <a:rPr lang="en-GB" baseline="0" dirty="0" smtClean="0"/>
              <a:t> – up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4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</a:t>
            </a:r>
            <a:r>
              <a:rPr lang="en-GB" baseline="0" dirty="0" smtClean="0"/>
              <a:t> Film Description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6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Gossip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3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</a:t>
            </a:r>
            <a:r>
              <a:rPr lang="en-GB" baseline="0" dirty="0" smtClean="0"/>
              <a:t> Review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1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 comments</a:t>
            </a:r>
            <a:r>
              <a:rPr lang="en-GB" baseline="0" dirty="0" smtClean="0"/>
              <a:t> (for specific actor/director)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8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comment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8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comment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7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9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79D8-38E8-4811-96F6-6880AB78D078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899" y="367724"/>
            <a:ext cx="42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09512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Sign-Up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200" y="1651000"/>
            <a:ext cx="736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Film          Description          Release Date          Rating          Genre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0" y="2346047"/>
            <a:ext cx="871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Brave       text here               13/07/2017            7/10              Family</a:t>
            </a:r>
          </a:p>
          <a:p>
            <a:r>
              <a:rPr lang="en-GB" dirty="0" smtClean="0"/>
              <a:t>(film cover)</a:t>
            </a:r>
          </a:p>
          <a:p>
            <a:endParaRPr lang="en-GB" dirty="0" smtClean="0"/>
          </a:p>
          <a:p>
            <a:r>
              <a:rPr lang="en-GB" dirty="0" smtClean="0"/>
              <a:t>Mean Girls     text here        05/12/2009            </a:t>
            </a:r>
            <a:r>
              <a:rPr lang="en-GB" dirty="0"/>
              <a:t>9</a:t>
            </a:r>
            <a:r>
              <a:rPr lang="en-GB" dirty="0" smtClean="0"/>
              <a:t>/10              Teen Comedy</a:t>
            </a:r>
          </a:p>
          <a:p>
            <a:r>
              <a:rPr lang="en-GB" dirty="0" smtClean="0"/>
              <a:t>(film cover)</a:t>
            </a:r>
          </a:p>
          <a:p>
            <a:endParaRPr lang="en-GB" dirty="0" smtClean="0"/>
          </a:p>
          <a:p>
            <a:r>
              <a:rPr lang="en-GB" dirty="0" smtClean="0"/>
              <a:t>Get Out       text here           20/11/2017            </a:t>
            </a:r>
            <a:r>
              <a:rPr lang="en-GB" dirty="0"/>
              <a:t>8</a:t>
            </a:r>
            <a:r>
              <a:rPr lang="en-GB" dirty="0" smtClean="0"/>
              <a:t>/10              Thriller</a:t>
            </a:r>
          </a:p>
          <a:p>
            <a:r>
              <a:rPr lang="en-GB" dirty="0" smtClean="0"/>
              <a:t>(film cover)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72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pic>
        <p:nvPicPr>
          <p:cNvPr id="16" name="Picture 2" descr="Image result for br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1480184"/>
            <a:ext cx="25527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90" y="5442123"/>
            <a:ext cx="1990165" cy="37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(Film Name)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38482" y="1480184"/>
            <a:ext cx="5271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Reviews:</a:t>
            </a:r>
          </a:p>
          <a:p>
            <a:endParaRPr lang="en-GB" dirty="0"/>
          </a:p>
          <a:p>
            <a:r>
              <a:rPr lang="en-GB" b="1" dirty="0" smtClean="0"/>
              <a:t>Fantastic film</a:t>
            </a:r>
          </a:p>
          <a:p>
            <a:r>
              <a:rPr lang="en-GB" dirty="0" smtClean="0"/>
              <a:t>Great film, good acting, nice visuals…</a:t>
            </a:r>
          </a:p>
          <a:p>
            <a:endParaRPr lang="en-GB" dirty="0" smtClean="0"/>
          </a:p>
          <a:p>
            <a:r>
              <a:rPr lang="en-GB" b="1" dirty="0" smtClean="0"/>
              <a:t>Lame…</a:t>
            </a:r>
          </a:p>
          <a:p>
            <a:r>
              <a:rPr lang="en-GB" dirty="0" smtClean="0"/>
              <a:t>So boring…</a:t>
            </a:r>
          </a:p>
          <a:p>
            <a:endParaRPr lang="en-GB" dirty="0" smtClean="0"/>
          </a:p>
          <a:p>
            <a:r>
              <a:rPr lang="en-GB" b="1" dirty="0" smtClean="0"/>
              <a:t>My kid loved it!</a:t>
            </a:r>
          </a:p>
          <a:p>
            <a:r>
              <a:rPr lang="en-GB" dirty="0" smtClean="0"/>
              <a:t>Really enjoyed this one…</a:t>
            </a:r>
          </a:p>
          <a:p>
            <a:endParaRPr lang="en-GB" dirty="0" smtClean="0"/>
          </a:p>
          <a:p>
            <a:r>
              <a:rPr lang="en-GB" b="1" dirty="0" smtClean="0"/>
              <a:t>Cool kids movie</a:t>
            </a:r>
          </a:p>
          <a:p>
            <a:r>
              <a:rPr lang="en-GB" dirty="0" smtClean="0"/>
              <a:t>My kid went to see it twice now</a:t>
            </a:r>
          </a:p>
          <a:p>
            <a:endParaRPr lang="en-GB" dirty="0" smtClean="0"/>
          </a:p>
          <a:p>
            <a:r>
              <a:rPr lang="en-GB" b="1" dirty="0" smtClean="0"/>
              <a:t>Recommended, great film</a:t>
            </a:r>
          </a:p>
          <a:p>
            <a:r>
              <a:rPr lang="en-GB" dirty="0" smtClean="0"/>
              <a:t>Nice CGI blah…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20090" y="1085135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Review to read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776012" y="5821798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45027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56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 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20090" y="1245521"/>
            <a:ext cx="5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Login                              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0090" y="1760416"/>
            <a:ext cx="328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ID/Email: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7746" y="2152151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746" y="2917226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7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45027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56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 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20090" y="1245521"/>
            <a:ext cx="5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Sign-Up                             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0090" y="1742868"/>
            <a:ext cx="3281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Name: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Last Name: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Email: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User ID: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42616" y="2156274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2616" y="3756413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42616" y="2899678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42616" y="4610089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00554" y="2899678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343064" y="1742868"/>
            <a:ext cx="2796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Password: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Phone No: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400554" y="2156274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49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74375" y="1465875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Film Name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60927" y="2421263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Film Description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1780" y="511566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Release Date: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60926" y="1881211"/>
            <a:ext cx="603325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60927" y="2790595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Image result for br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86" y="1395226"/>
            <a:ext cx="25527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6705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1047" y="5947746"/>
            <a:ext cx="19229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Gossip Page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1386" y="5385291"/>
            <a:ext cx="1990165" cy="37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(Film Name)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40309" y="4015779"/>
            <a:ext cx="465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Rating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 smtClean="0"/>
              <a:t>Genre: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296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74375" y="1465875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Brave Gossip:</a:t>
            </a:r>
            <a:endParaRPr lang="en-GB" b="1" dirty="0"/>
          </a:p>
        </p:txBody>
      </p:sp>
      <p:pic>
        <p:nvPicPr>
          <p:cNvPr id="16" name="Picture 2" descr="Image result for br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86" y="1395226"/>
            <a:ext cx="25527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6705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0716" y="5921545"/>
            <a:ext cx="19229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New gossip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1386" y="5385291"/>
            <a:ext cx="1990165" cy="37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(Film Name)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174374" y="2042588"/>
            <a:ext cx="605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Guys they broke the box office records! Lol Here’s the link:</a:t>
            </a:r>
          </a:p>
          <a:p>
            <a:r>
              <a:rPr lang="en-GB" dirty="0" smtClean="0"/>
              <a:t>http etc.</a:t>
            </a:r>
          </a:p>
          <a:p>
            <a:endParaRPr lang="en-GB" dirty="0"/>
          </a:p>
          <a:p>
            <a:r>
              <a:rPr lang="en-GB" dirty="0" smtClean="0"/>
              <a:t>That’s cos everyone's watched it at least twice now blah </a:t>
            </a:r>
            <a:r>
              <a:rPr lang="en-GB" dirty="0" smtClean="0"/>
              <a:t>blah</a:t>
            </a:r>
            <a:r>
              <a:rPr lang="en-GB" dirty="0" smtClean="0"/>
              <a:t> </a:t>
            </a:r>
            <a:r>
              <a:rPr lang="en-GB" dirty="0" smtClean="0"/>
              <a:t>blah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2251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60928" y="1465875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Review Title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60927" y="2421263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Review Description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60926" y="5357204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Date Added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60926" y="1881211"/>
            <a:ext cx="603325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60927" y="2790595"/>
            <a:ext cx="6033250" cy="2453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160926" y="573687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08/03/2019</a:t>
            </a:r>
            <a:endParaRPr lang="en-GB" dirty="0"/>
          </a:p>
        </p:txBody>
      </p:sp>
      <p:pic>
        <p:nvPicPr>
          <p:cNvPr id="16" name="Picture 2" descr="Image result for br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86" y="1395226"/>
            <a:ext cx="25527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6705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6651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1386" y="5385291"/>
            <a:ext cx="1990165" cy="37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(Film Name)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497830" y="1416212"/>
            <a:ext cx="172846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Tag Genre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482" y="1480184"/>
            <a:ext cx="5271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endParaRPr lang="en-GB" dirty="0"/>
          </a:p>
          <a:p>
            <a:r>
              <a:rPr lang="en-GB" b="1" dirty="0" smtClean="0"/>
              <a:t>Fantastic actor</a:t>
            </a:r>
          </a:p>
          <a:p>
            <a:r>
              <a:rPr lang="en-GB" dirty="0" smtClean="0"/>
              <a:t>Great actor, good film, nice casting…</a:t>
            </a:r>
          </a:p>
          <a:p>
            <a:endParaRPr lang="en-GB" dirty="0" smtClean="0"/>
          </a:p>
          <a:p>
            <a:r>
              <a:rPr lang="en-GB" b="1" dirty="0" smtClean="0"/>
              <a:t>Lame…</a:t>
            </a:r>
          </a:p>
          <a:p>
            <a:r>
              <a:rPr lang="en-GB" dirty="0" smtClean="0"/>
              <a:t>So boring…</a:t>
            </a:r>
          </a:p>
          <a:p>
            <a:endParaRPr lang="en-GB" dirty="0" smtClean="0"/>
          </a:p>
          <a:p>
            <a:r>
              <a:rPr lang="en-GB" b="1" dirty="0" smtClean="0"/>
              <a:t>My kid loved </a:t>
            </a:r>
            <a:r>
              <a:rPr lang="en-GB" b="1" dirty="0" smtClean="0"/>
              <a:t>her</a:t>
            </a:r>
            <a:r>
              <a:rPr lang="en-GB" b="1" dirty="0" smtClean="0"/>
              <a:t>!</a:t>
            </a:r>
          </a:p>
          <a:p>
            <a:r>
              <a:rPr lang="en-GB" dirty="0" smtClean="0"/>
              <a:t>Really enjoyed the character…</a:t>
            </a:r>
          </a:p>
          <a:p>
            <a:endParaRPr lang="en-GB" dirty="0" smtClean="0"/>
          </a:p>
          <a:p>
            <a:r>
              <a:rPr lang="en-GB" b="1" dirty="0" smtClean="0"/>
              <a:t>Cool kids cast</a:t>
            </a:r>
          </a:p>
          <a:p>
            <a:r>
              <a:rPr lang="en-GB" dirty="0" smtClean="0"/>
              <a:t>My kid is dressing up as Brave for Halloween</a:t>
            </a:r>
          </a:p>
          <a:p>
            <a:endParaRPr lang="en-GB" dirty="0" smtClean="0"/>
          </a:p>
          <a:p>
            <a:r>
              <a:rPr lang="en-GB" b="1" dirty="0" smtClean="0"/>
              <a:t>Recommended, great cast</a:t>
            </a:r>
          </a:p>
          <a:p>
            <a:r>
              <a:rPr lang="en-GB" dirty="0" smtClean="0"/>
              <a:t>Nice CGI blah…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66706" y="3798178"/>
            <a:ext cx="319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Actor/Director: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6706" y="4247310"/>
            <a:ext cx="4450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(Actor First Name + Last Name)</a:t>
            </a:r>
          </a:p>
          <a:p>
            <a:endParaRPr lang="en-GB" dirty="0"/>
          </a:p>
          <a:p>
            <a:r>
              <a:rPr lang="en-GB" dirty="0" smtClean="0"/>
              <a:t>(DOB)</a:t>
            </a:r>
          </a:p>
          <a:p>
            <a:endParaRPr lang="en-GB" dirty="0"/>
          </a:p>
          <a:p>
            <a:r>
              <a:rPr lang="en-GB" dirty="0" smtClean="0"/>
              <a:t>(Gender)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404"/>
          <a:stretch/>
        </p:blipFill>
        <p:spPr>
          <a:xfrm>
            <a:off x="766706" y="1605463"/>
            <a:ext cx="1827568" cy="19621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77742" y="5959047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4106" y="5959047"/>
            <a:ext cx="19151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comment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0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60926" y="1571373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60925" y="3519537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Date Added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1160926" y="1940705"/>
            <a:ext cx="3922062" cy="1394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160925" y="388886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08/03/2019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48283" y="3734804"/>
            <a:ext cx="319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Actor/Director: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318" y="4137275"/>
            <a:ext cx="4450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(Actor First Name + Last Name)</a:t>
            </a:r>
          </a:p>
          <a:p>
            <a:endParaRPr lang="en-GB" dirty="0"/>
          </a:p>
          <a:p>
            <a:r>
              <a:rPr lang="en-GB" dirty="0" smtClean="0"/>
              <a:t>(DOB)</a:t>
            </a:r>
          </a:p>
          <a:p>
            <a:endParaRPr lang="en-GB" dirty="0"/>
          </a:p>
          <a:p>
            <a:r>
              <a:rPr lang="en-GB" dirty="0" smtClean="0"/>
              <a:t>(Gender)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805517" y="4901232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5463" y="4901232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r="6404"/>
          <a:stretch/>
        </p:blipFill>
        <p:spPr>
          <a:xfrm>
            <a:off x="7636921" y="1571373"/>
            <a:ext cx="182756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830" y="369688"/>
            <a:ext cx="42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229898" y="1570604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Reply Comment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86432" y="4639344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Date Added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1286432" y="3012564"/>
            <a:ext cx="3922062" cy="1394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286432" y="5008676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08/03/2019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48283" y="3734804"/>
            <a:ext cx="319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Actor/Director: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933225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318" y="4137275"/>
            <a:ext cx="4450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(Actor First Name + Last Name)</a:t>
            </a:r>
          </a:p>
          <a:p>
            <a:endParaRPr lang="en-GB" dirty="0"/>
          </a:p>
          <a:p>
            <a:r>
              <a:rPr lang="en-GB" dirty="0" smtClean="0"/>
              <a:t>(DOB)</a:t>
            </a:r>
          </a:p>
          <a:p>
            <a:endParaRPr lang="en-GB" dirty="0"/>
          </a:p>
          <a:p>
            <a:r>
              <a:rPr lang="en-GB" dirty="0" smtClean="0"/>
              <a:t>(Gender)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805518" y="5427762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Cancel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5464" y="5427762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r="6404"/>
          <a:stretch/>
        </p:blipFill>
        <p:spPr>
          <a:xfrm>
            <a:off x="7636921" y="1571373"/>
            <a:ext cx="1827568" cy="1962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9898" y="2309268"/>
            <a:ext cx="412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My kid loved her!</a:t>
            </a:r>
          </a:p>
          <a:p>
            <a:r>
              <a:rPr lang="en-GB" dirty="0" smtClean="0"/>
              <a:t>Really enjoyed the character…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86432" y="3084593"/>
            <a:ext cx="18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(Reply comment)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5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448</Words>
  <Application>Microsoft Office PowerPoint</Application>
  <PresentationFormat>Widescreen</PresentationFormat>
  <Paragraphs>172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Nneka Udeh</dc:creator>
  <cp:lastModifiedBy>Nneka Udeh</cp:lastModifiedBy>
  <cp:revision>43</cp:revision>
  <dcterms:created xsi:type="dcterms:W3CDTF">2019-03-08T14:43:30Z</dcterms:created>
  <dcterms:modified xsi:type="dcterms:W3CDTF">2019-03-08T16:06:41Z</dcterms:modified>
</cp:coreProperties>
</file>