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8" d="100"/>
          <a:sy n="118" d="100"/>
        </p:scale>
        <p:origin x="25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1D89-7B68-4A52-AA15-F7D173B67E2B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39D5-5553-44FA-9AEA-1CDEED6AA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192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1D89-7B68-4A52-AA15-F7D173B67E2B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39D5-5553-44FA-9AEA-1CDEED6AA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54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ADE1D89-7B68-4A52-AA15-F7D173B67E2B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13139D5-5553-44FA-9AEA-1CDEED6AA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39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1D89-7B68-4A52-AA15-F7D173B67E2B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39D5-5553-44FA-9AEA-1CDEED6AA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16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DE1D89-7B68-4A52-AA15-F7D173B67E2B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3139D5-5553-44FA-9AEA-1CDEED6AA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436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1D89-7B68-4A52-AA15-F7D173B67E2B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39D5-5553-44FA-9AEA-1CDEED6AA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70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1D89-7B68-4A52-AA15-F7D173B67E2B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39D5-5553-44FA-9AEA-1CDEED6AA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70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1D89-7B68-4A52-AA15-F7D173B67E2B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39D5-5553-44FA-9AEA-1CDEED6AA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08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1D89-7B68-4A52-AA15-F7D173B67E2B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39D5-5553-44FA-9AEA-1CDEED6AA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74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1D89-7B68-4A52-AA15-F7D173B67E2B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39D5-5553-44FA-9AEA-1CDEED6AA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11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1D89-7B68-4A52-AA15-F7D173B67E2B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39D5-5553-44FA-9AEA-1CDEED6AA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56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ADE1D89-7B68-4A52-AA15-F7D173B67E2B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13139D5-5553-44FA-9AEA-1CDEED6AA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139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216" y="2733148"/>
            <a:ext cx="112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PROGRAMMING – ASSIGNMENT 2 - PRESENTATION</a:t>
            </a:r>
            <a:endParaRPr lang="en-GB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3834" y="5036446"/>
            <a:ext cx="19511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Niko</a:t>
            </a:r>
            <a:r>
              <a:rPr lang="en-GB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5009" y="5036445"/>
            <a:ext cx="26340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</a:t>
            </a:r>
            <a:r>
              <a:rPr lang="en-GB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9063" y="5036445"/>
            <a:ext cx="2892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Darnell</a:t>
            </a:r>
            <a:r>
              <a:rPr lang="en-GB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2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01201" y="5036445"/>
            <a:ext cx="26789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Emran</a:t>
            </a:r>
            <a:r>
              <a:rPr lang="en-GB" sz="2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04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811" t="19099" r="31689" b="14594"/>
          <a:stretch/>
        </p:blipFill>
        <p:spPr>
          <a:xfrm>
            <a:off x="3671978" y="2150371"/>
            <a:ext cx="4415482" cy="43916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670411" y="115329"/>
            <a:ext cx="91871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Final Entity Relationship Diagram</a:t>
            </a:r>
            <a:endParaRPr lang="en-GB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6154" y="338547"/>
            <a:ext cx="91871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Entity Relationship Diagram</a:t>
            </a:r>
          </a:p>
          <a:p>
            <a:pPr algn="ctr"/>
            <a:r>
              <a:rPr lang="en-GB" sz="4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(Niko)</a:t>
            </a:r>
            <a:endParaRPr lang="en-GB" sz="4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034672" y="2724893"/>
            <a:ext cx="1730020" cy="3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8" idx="1"/>
          </p:cNvCxnSpPr>
          <p:nvPr/>
        </p:nvCxnSpPr>
        <p:spPr>
          <a:xfrm flipH="1">
            <a:off x="6468453" y="4346178"/>
            <a:ext cx="33676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836130" y="3888978"/>
            <a:ext cx="1845578" cy="9144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tblMovie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034672" y="4346178"/>
            <a:ext cx="1730020" cy="3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86758" y="2272017"/>
            <a:ext cx="1845578" cy="9144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tblUser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86758" y="3888978"/>
            <a:ext cx="1845578" cy="9144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tblReview</a:t>
            </a:r>
          </a:p>
          <a:p>
            <a:pPr algn="ctr"/>
            <a:endParaRPr lang="en-GB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7949514" y="2724893"/>
            <a:ext cx="21583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9836130" y="2274034"/>
            <a:ext cx="1845578" cy="9144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tblActor</a:t>
            </a:r>
            <a:endParaRPr lang="en-GB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dirty="0"/>
          </a:p>
        </p:txBody>
      </p:sp>
      <p:cxnSp>
        <p:nvCxnSpPr>
          <p:cNvPr id="46" name="Straight Arrow Connector 45"/>
          <p:cNvCxnSpPr>
            <a:stCxn id="48" idx="1"/>
          </p:cNvCxnSpPr>
          <p:nvPr/>
        </p:nvCxnSpPr>
        <p:spPr>
          <a:xfrm flipH="1">
            <a:off x="7372865" y="5825983"/>
            <a:ext cx="24632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9836130" y="5368783"/>
            <a:ext cx="1845578" cy="9144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tblDirector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051074" y="5825983"/>
            <a:ext cx="28092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03160" y="5368783"/>
            <a:ext cx="1845578" cy="9144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tblGenre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4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3494" y="297358"/>
            <a:ext cx="35092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Storyboards</a:t>
            </a:r>
          </a:p>
          <a:p>
            <a:pPr algn="ctr"/>
            <a:r>
              <a:rPr lang="en-GB" sz="4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(Niko)</a:t>
            </a:r>
            <a:endParaRPr lang="en-GB" sz="4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419" t="15255" r="6013" b="12672"/>
          <a:stretch/>
        </p:blipFill>
        <p:spPr>
          <a:xfrm>
            <a:off x="1132134" y="2343664"/>
            <a:ext cx="4726007" cy="26402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86571" y="5324157"/>
            <a:ext cx="1845578" cy="9144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“Index” Page AKA “Home” Page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351" t="15135" r="6216" b="13153"/>
          <a:stretch/>
        </p:blipFill>
        <p:spPr>
          <a:xfrm>
            <a:off x="6181929" y="2343663"/>
            <a:ext cx="4740911" cy="26402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9595" y="5322550"/>
            <a:ext cx="1845578" cy="9144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“Register” Page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77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5676" t="26787" r="8649" b="17958"/>
          <a:stretch/>
        </p:blipFill>
        <p:spPr>
          <a:xfrm>
            <a:off x="1132134" y="2343662"/>
            <a:ext cx="4729451" cy="26402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1486" t="15375" r="6149" b="13153"/>
          <a:stretch/>
        </p:blipFill>
        <p:spPr>
          <a:xfrm>
            <a:off x="6175448" y="2343662"/>
            <a:ext cx="4752408" cy="264022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486571" y="5324157"/>
            <a:ext cx="1845578" cy="9144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“Log In” Page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8863" y="5324157"/>
            <a:ext cx="1845578" cy="9144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Movies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03494" y="297358"/>
            <a:ext cx="35092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Storyboards</a:t>
            </a:r>
          </a:p>
          <a:p>
            <a:pPr algn="ctr"/>
            <a:r>
              <a:rPr lang="en-GB" sz="4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(Niko)</a:t>
            </a:r>
            <a:endParaRPr lang="en-GB" sz="4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84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419" t="14895" r="6418" b="13033"/>
          <a:stretch/>
        </p:blipFill>
        <p:spPr>
          <a:xfrm>
            <a:off x="1202919" y="2393092"/>
            <a:ext cx="4720086" cy="26517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1689" t="15375" r="6486" b="12673"/>
          <a:stretch/>
        </p:blipFill>
        <p:spPr>
          <a:xfrm>
            <a:off x="6281168" y="2393092"/>
            <a:ext cx="4705831" cy="26517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86571" y="5324157"/>
            <a:ext cx="1845578" cy="9144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“Create New” Page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11294" y="5359622"/>
            <a:ext cx="1845578" cy="9144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“Edit” Page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03494" y="297358"/>
            <a:ext cx="35092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Storyboards</a:t>
            </a:r>
          </a:p>
          <a:p>
            <a:pPr algn="ctr"/>
            <a:r>
              <a:rPr lang="en-GB" sz="4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(Niko)</a:t>
            </a:r>
            <a:endParaRPr lang="en-GB" sz="4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50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1284" t="15495" r="6352" b="12673"/>
          <a:stretch/>
        </p:blipFill>
        <p:spPr>
          <a:xfrm>
            <a:off x="1202919" y="2393092"/>
            <a:ext cx="4749175" cy="26517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86571" y="5324157"/>
            <a:ext cx="1845578" cy="9144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“Details” Page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1284" t="14895" r="6419" b="12913"/>
          <a:stretch/>
        </p:blipFill>
        <p:spPr>
          <a:xfrm>
            <a:off x="6265941" y="2393092"/>
            <a:ext cx="4721058" cy="26517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703681" y="5324157"/>
            <a:ext cx="1845578" cy="9144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“Delete” Page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03494" y="297358"/>
            <a:ext cx="35092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Storyboards</a:t>
            </a:r>
          </a:p>
          <a:p>
            <a:pPr algn="ctr"/>
            <a:r>
              <a:rPr lang="en-GB" sz="4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(Niko)</a:t>
            </a:r>
            <a:endParaRPr lang="en-GB" sz="4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2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85860" y="305596"/>
            <a:ext cx="44181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pPr algn="ctr"/>
            <a:r>
              <a:rPr lang="en-GB" sz="4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(Niko &amp; Darnell)</a:t>
            </a:r>
            <a:endParaRPr lang="en-GB" sz="4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3378" t="17297" r="38244" b="20241"/>
          <a:stretch/>
        </p:blipFill>
        <p:spPr>
          <a:xfrm>
            <a:off x="370703" y="2183026"/>
            <a:ext cx="3276260" cy="299939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86044" y="5447725"/>
            <a:ext cx="1845578" cy="9144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Updated Wiki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23310" t="17057" r="23919" b="10150"/>
          <a:stretch/>
        </p:blipFill>
        <p:spPr>
          <a:xfrm>
            <a:off x="4456828" y="2183025"/>
            <a:ext cx="3276260" cy="299939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172169" y="5447725"/>
            <a:ext cx="1845578" cy="9144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Updated Issues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710" y="1981555"/>
            <a:ext cx="626912" cy="62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989" y="1981555"/>
            <a:ext cx="626912" cy="62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23762" t="11963" r="23808" b="38941"/>
          <a:stretch/>
        </p:blipFill>
        <p:spPr>
          <a:xfrm>
            <a:off x="8542953" y="2183025"/>
            <a:ext cx="3269943" cy="2999393"/>
          </a:xfrm>
          <a:prstGeom prst="rect">
            <a:avLst/>
          </a:prstGeom>
        </p:spPr>
      </p:pic>
      <p:pic>
        <p:nvPicPr>
          <p:cNvPr id="19" name="Picture 8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596" y="2877439"/>
            <a:ext cx="626912" cy="62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9258294" y="5447725"/>
            <a:ext cx="1845578" cy="9144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Kept Everything Documented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6169" t="38986" r="11223" b="39130"/>
          <a:stretch/>
        </p:blipFill>
        <p:spPr>
          <a:xfrm>
            <a:off x="0" y="178905"/>
            <a:ext cx="12192000" cy="16598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90443" y="408657"/>
            <a:ext cx="78111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QUESTIONS</a:t>
            </a:r>
            <a:endParaRPr lang="en-GB" sz="7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587"/>
          <a:stretch/>
        </p:blipFill>
        <p:spPr bwMode="auto">
          <a:xfrm>
            <a:off x="3586652" y="1917157"/>
            <a:ext cx="5018693" cy="493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44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4">
      <a:dk1>
        <a:sysClr val="windowText" lastClr="000000"/>
      </a:dk1>
      <a:lt1>
        <a:sysClr val="window" lastClr="FFFFFF"/>
      </a:lt1>
      <a:dk2>
        <a:srgbClr val="373545"/>
      </a:dk2>
      <a:lt2>
        <a:srgbClr val="FFFFFF"/>
      </a:lt2>
      <a:accent1>
        <a:srgbClr val="00B0F0"/>
      </a:accent1>
      <a:accent2>
        <a:srgbClr val="58B6C0"/>
      </a:accent2>
      <a:accent3>
        <a:srgbClr val="75BDA7"/>
      </a:accent3>
      <a:accent4>
        <a:srgbClr val="7A8C8E"/>
      </a:accent4>
      <a:accent5>
        <a:srgbClr val="FFFFFF"/>
      </a:accent5>
      <a:accent6>
        <a:srgbClr val="2683C6"/>
      </a:accent6>
      <a:hlink>
        <a:srgbClr val="6B9F25"/>
      </a:hlink>
      <a:folHlink>
        <a:srgbClr val="9F6715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67</TotalTime>
  <Words>97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</vt:lpstr>
      <vt:lpstr>Banded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 Trow</dc:creator>
  <cp:lastModifiedBy>Niko Trow</cp:lastModifiedBy>
  <cp:revision>53</cp:revision>
  <dcterms:created xsi:type="dcterms:W3CDTF">2019-04-01T01:20:08Z</dcterms:created>
  <dcterms:modified xsi:type="dcterms:W3CDTF">2019-04-01T02:27:52Z</dcterms:modified>
</cp:coreProperties>
</file>