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6496270-3B2A-4858-B8EB-16555E555E46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C0A455B-ACA8-4BB7-864D-FDA823FA7FD8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1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6270-3B2A-4858-B8EB-16555E555E46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A455B-ACA8-4BB7-864D-FDA823FA7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239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6270-3B2A-4858-B8EB-16555E555E46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A455B-ACA8-4BB7-864D-FDA823FA7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612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6270-3B2A-4858-B8EB-16555E555E46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A455B-ACA8-4BB7-864D-FDA823FA7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915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6270-3B2A-4858-B8EB-16555E555E46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A455B-ACA8-4BB7-864D-FDA823FA7FD8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097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6270-3B2A-4858-B8EB-16555E555E46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A455B-ACA8-4BB7-864D-FDA823FA7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5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6270-3B2A-4858-B8EB-16555E555E46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A455B-ACA8-4BB7-864D-FDA823FA7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9167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6270-3B2A-4858-B8EB-16555E555E46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A455B-ACA8-4BB7-864D-FDA823FA7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187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6270-3B2A-4858-B8EB-16555E555E46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A455B-ACA8-4BB7-864D-FDA823FA7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71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6270-3B2A-4858-B8EB-16555E555E46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A455B-ACA8-4BB7-864D-FDA823FA7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985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6270-3B2A-4858-B8EB-16555E555E46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A455B-ACA8-4BB7-864D-FDA823FA7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6603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26496270-3B2A-4858-B8EB-16555E555E46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C0A455B-ACA8-4BB7-864D-FDA823FA7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8738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75520" y="2204864"/>
            <a:ext cx="1872208" cy="864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Movie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8184232" y="4653136"/>
            <a:ext cx="1872208" cy="864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User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8328248" y="2204864"/>
            <a:ext cx="1872208" cy="864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Actor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775520" y="404664"/>
            <a:ext cx="1872208" cy="864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MovieGenre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1775520" y="4509120"/>
            <a:ext cx="1872208" cy="864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Director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5087888" y="4653136"/>
            <a:ext cx="1872208" cy="864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Review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4943872" y="2204864"/>
            <a:ext cx="1872208" cy="864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MovieActor</a:t>
            </a:r>
            <a:endParaRPr lang="en-GB" dirty="0"/>
          </a:p>
        </p:txBody>
      </p:sp>
      <p:cxnSp>
        <p:nvCxnSpPr>
          <p:cNvPr id="15" name="Straight Arrow Connector 14"/>
          <p:cNvCxnSpPr>
            <a:stCxn id="4" idx="3"/>
            <a:endCxn id="10" idx="1"/>
          </p:cNvCxnSpPr>
          <p:nvPr/>
        </p:nvCxnSpPr>
        <p:spPr>
          <a:xfrm>
            <a:off x="3647728" y="2636912"/>
            <a:ext cx="129614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1"/>
            <a:endCxn id="10" idx="3"/>
          </p:cNvCxnSpPr>
          <p:nvPr/>
        </p:nvCxnSpPr>
        <p:spPr>
          <a:xfrm flipH="1">
            <a:off x="6816080" y="2636912"/>
            <a:ext cx="151216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0"/>
            <a:endCxn id="7" idx="2"/>
          </p:cNvCxnSpPr>
          <p:nvPr/>
        </p:nvCxnSpPr>
        <p:spPr>
          <a:xfrm flipV="1">
            <a:off x="2711624" y="1268760"/>
            <a:ext cx="0" cy="9361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1"/>
            <a:endCxn id="9" idx="3"/>
          </p:cNvCxnSpPr>
          <p:nvPr/>
        </p:nvCxnSpPr>
        <p:spPr>
          <a:xfrm flipH="1">
            <a:off x="6960096" y="5085184"/>
            <a:ext cx="122413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351584" y="126876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</a:t>
            </a:r>
            <a:endParaRPr lang="en-GB" dirty="0"/>
          </a:p>
        </p:txBody>
      </p:sp>
      <p:sp>
        <p:nvSpPr>
          <p:cNvPr id="31" name="TextBox 30"/>
          <p:cNvSpPr txBox="1"/>
          <p:nvPr/>
        </p:nvSpPr>
        <p:spPr>
          <a:xfrm>
            <a:off x="2351584" y="184482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  <a:endParaRPr lang="en-GB" dirty="0"/>
          </a:p>
        </p:txBody>
      </p:sp>
      <p:sp>
        <p:nvSpPr>
          <p:cNvPr id="32" name="TextBox 31"/>
          <p:cNvSpPr txBox="1"/>
          <p:nvPr/>
        </p:nvSpPr>
        <p:spPr>
          <a:xfrm>
            <a:off x="2351584" y="413978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  <a:endParaRPr lang="en-GB" dirty="0"/>
          </a:p>
        </p:txBody>
      </p:sp>
      <p:sp>
        <p:nvSpPr>
          <p:cNvPr id="33" name="TextBox 32"/>
          <p:cNvSpPr txBox="1"/>
          <p:nvPr/>
        </p:nvSpPr>
        <p:spPr>
          <a:xfrm>
            <a:off x="4655840" y="226758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</a:t>
            </a:r>
            <a:endParaRPr lang="en-GB" dirty="0"/>
          </a:p>
        </p:txBody>
      </p:sp>
      <p:sp>
        <p:nvSpPr>
          <p:cNvPr id="34" name="TextBox 33"/>
          <p:cNvSpPr txBox="1"/>
          <p:nvPr/>
        </p:nvSpPr>
        <p:spPr>
          <a:xfrm>
            <a:off x="6816080" y="220486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</a:t>
            </a:r>
            <a:endParaRPr lang="en-GB" dirty="0"/>
          </a:p>
        </p:txBody>
      </p:sp>
      <p:sp>
        <p:nvSpPr>
          <p:cNvPr id="35" name="TextBox 34"/>
          <p:cNvSpPr txBox="1"/>
          <p:nvPr/>
        </p:nvSpPr>
        <p:spPr>
          <a:xfrm>
            <a:off x="2351584" y="306896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</a:t>
            </a:r>
            <a:endParaRPr lang="en-GB" dirty="0"/>
          </a:p>
        </p:txBody>
      </p:sp>
      <p:sp>
        <p:nvSpPr>
          <p:cNvPr id="37" name="TextBox 36"/>
          <p:cNvSpPr txBox="1"/>
          <p:nvPr/>
        </p:nvSpPr>
        <p:spPr>
          <a:xfrm>
            <a:off x="7824192" y="472514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  <a:endParaRPr lang="en-GB" dirty="0"/>
          </a:p>
        </p:txBody>
      </p:sp>
      <p:sp>
        <p:nvSpPr>
          <p:cNvPr id="38" name="TextBox 37"/>
          <p:cNvSpPr txBox="1"/>
          <p:nvPr/>
        </p:nvSpPr>
        <p:spPr>
          <a:xfrm>
            <a:off x="7968208" y="227687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  <a:endParaRPr lang="en-GB" dirty="0"/>
          </a:p>
        </p:txBody>
      </p:sp>
      <p:sp>
        <p:nvSpPr>
          <p:cNvPr id="39" name="TextBox 38"/>
          <p:cNvSpPr txBox="1"/>
          <p:nvPr/>
        </p:nvSpPr>
        <p:spPr>
          <a:xfrm>
            <a:off x="3647728" y="220486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  <a:endParaRPr lang="en-GB" dirty="0"/>
          </a:p>
        </p:txBody>
      </p:sp>
      <p:sp>
        <p:nvSpPr>
          <p:cNvPr id="40" name="TextBox 39"/>
          <p:cNvSpPr txBox="1"/>
          <p:nvPr/>
        </p:nvSpPr>
        <p:spPr>
          <a:xfrm>
            <a:off x="2963652" y="2989117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  <a:endParaRPr lang="en-GB" dirty="0"/>
          </a:p>
        </p:txBody>
      </p:sp>
      <p:sp>
        <p:nvSpPr>
          <p:cNvPr id="41" name="TextBox 40"/>
          <p:cNvSpPr txBox="1"/>
          <p:nvPr/>
        </p:nvSpPr>
        <p:spPr>
          <a:xfrm>
            <a:off x="6888088" y="472514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</a:t>
            </a:r>
            <a:endParaRPr lang="en-GB" dirty="0"/>
          </a:p>
        </p:txBody>
      </p:sp>
      <p:sp>
        <p:nvSpPr>
          <p:cNvPr id="42" name="TextBox 41"/>
          <p:cNvSpPr txBox="1"/>
          <p:nvPr/>
        </p:nvSpPr>
        <p:spPr>
          <a:xfrm>
            <a:off x="4727848" y="450912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</a:t>
            </a:r>
            <a:endParaRPr lang="en-GB" dirty="0"/>
          </a:p>
        </p:txBody>
      </p:sp>
      <p:sp>
        <p:nvSpPr>
          <p:cNvPr id="28" name="Rectangle 27"/>
          <p:cNvSpPr/>
          <p:nvPr/>
        </p:nvSpPr>
        <p:spPr>
          <a:xfrm>
            <a:off x="4853218" y="476672"/>
            <a:ext cx="1872208" cy="864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Genre</a:t>
            </a:r>
            <a:endParaRPr lang="en-GB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647728" y="836712"/>
            <a:ext cx="120549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647728" y="40686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</a:t>
            </a:r>
            <a:endParaRPr lang="en-GB" dirty="0"/>
          </a:p>
        </p:txBody>
      </p:sp>
      <p:sp>
        <p:nvSpPr>
          <p:cNvPr id="46" name="TextBox 45"/>
          <p:cNvSpPr txBox="1"/>
          <p:nvPr/>
        </p:nvSpPr>
        <p:spPr>
          <a:xfrm>
            <a:off x="4513095" y="46738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1463040" y="3574473"/>
            <a:ext cx="9094124" cy="2327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7" name="Straight Arrow Connector 26"/>
          <p:cNvCxnSpPr>
            <a:stCxn id="9" idx="1"/>
          </p:cNvCxnSpPr>
          <p:nvPr/>
        </p:nvCxnSpPr>
        <p:spPr>
          <a:xfrm flipH="1" flipV="1">
            <a:off x="3150524" y="3068960"/>
            <a:ext cx="1937364" cy="20162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0"/>
            <a:endCxn id="4" idx="2"/>
          </p:cNvCxnSpPr>
          <p:nvPr/>
        </p:nvCxnSpPr>
        <p:spPr>
          <a:xfrm flipV="1">
            <a:off x="2711624" y="3068960"/>
            <a:ext cx="0" cy="144016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190920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6</TotalTime>
  <Words>22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Corbel</vt:lpstr>
      <vt:lpstr>Basis</vt:lpstr>
      <vt:lpstr>PowerPoint Presentation</vt:lpstr>
    </vt:vector>
  </TitlesOfParts>
  <Company>De Montfort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Sheikh</dc:creator>
  <cp:lastModifiedBy>Ahmed Sheikh</cp:lastModifiedBy>
  <cp:revision>2</cp:revision>
  <dcterms:created xsi:type="dcterms:W3CDTF">2019-03-04T15:19:06Z</dcterms:created>
  <dcterms:modified xsi:type="dcterms:W3CDTF">2019-03-04T15:25:26Z</dcterms:modified>
</cp:coreProperties>
</file>