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1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1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6496270-3B2A-4858-B8EB-16555E555E4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C0A455B-ACA8-4BB7-864D-FDA823FA7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9070" y="1966260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91555" y="4594219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0433" y="1992540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5520" y="404664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MovieGenre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766437" y="4622548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Director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7888" y="4653136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9433" y="1988306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MovieActor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4" idx="3"/>
            <a:endCxn id="10" idx="1"/>
          </p:cNvCxnSpPr>
          <p:nvPr/>
        </p:nvCxnSpPr>
        <p:spPr>
          <a:xfrm>
            <a:off x="3641278" y="2398308"/>
            <a:ext cx="1358155" cy="22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10" idx="3"/>
          </p:cNvCxnSpPr>
          <p:nvPr/>
        </p:nvCxnSpPr>
        <p:spPr>
          <a:xfrm flipH="1" flipV="1">
            <a:off x="6871641" y="2420354"/>
            <a:ext cx="1638792" cy="4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0"/>
            <a:endCxn id="7" idx="2"/>
          </p:cNvCxnSpPr>
          <p:nvPr/>
        </p:nvCxnSpPr>
        <p:spPr>
          <a:xfrm flipV="1">
            <a:off x="2705174" y="1268760"/>
            <a:ext cx="6450" cy="697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6960096" y="5026267"/>
            <a:ext cx="16314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51584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1584" y="42351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7144" y="209220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0098" y="208004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2501" y="279430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39196" y="46904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622" y="209220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4347" y="208004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90375" y="27043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5257" y="46837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51692" y="44279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14214" y="415430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Genre</a:t>
            </a:r>
          </a:p>
        </p:txBody>
      </p:sp>
      <p:cxnSp>
        <p:nvCxnSpPr>
          <p:cNvPr id="43" name="Straight Arrow Connector 42"/>
          <p:cNvCxnSpPr>
            <a:stCxn id="7" idx="3"/>
            <a:endCxn id="28" idx="1"/>
          </p:cNvCxnSpPr>
          <p:nvPr/>
        </p:nvCxnSpPr>
        <p:spPr>
          <a:xfrm>
            <a:off x="3647728" y="836712"/>
            <a:ext cx="1366486" cy="107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47728" y="406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54174" y="4154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1463040" y="3574473"/>
            <a:ext cx="9094124" cy="23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>
            <a:stCxn id="9" idx="1"/>
          </p:cNvCxnSpPr>
          <p:nvPr/>
        </p:nvCxnSpPr>
        <p:spPr>
          <a:xfrm flipH="1" flipV="1">
            <a:off x="3317255" y="2848381"/>
            <a:ext cx="1770633" cy="22368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2702541" y="2830356"/>
            <a:ext cx="2633" cy="1792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14214" y="3358556"/>
            <a:ext cx="187220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MovieRating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6886423" y="3903218"/>
            <a:ext cx="1703038" cy="71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1733" y="41593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46693" y="35980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647728" y="2700477"/>
            <a:ext cx="1366487" cy="737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00656" y="2474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25754" y="33355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1909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Sheikh</dc:creator>
  <cp:lastModifiedBy>Ahmed Sheikh</cp:lastModifiedBy>
  <cp:revision>4</cp:revision>
  <dcterms:created xsi:type="dcterms:W3CDTF">2019-03-04T15:19:06Z</dcterms:created>
  <dcterms:modified xsi:type="dcterms:W3CDTF">2019-03-11T15:47:48Z</dcterms:modified>
</cp:coreProperties>
</file>