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8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97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6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0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9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8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4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34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7981-F632-43C3-AF10-B1836C68C25E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53BA-08DD-440E-8FDE-B2446444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76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mpty web p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 b="2012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92143" y="989865"/>
            <a:ext cx="6624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FilmReview</a:t>
            </a:r>
            <a:r>
              <a:rPr lang="en-GB" dirty="0"/>
              <a:t>     Movies | Actors | Directors |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92143" y="1579867"/>
            <a:ext cx="6624736" cy="25692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List of movies displayed here when click Movies Link</a:t>
            </a:r>
          </a:p>
          <a:p>
            <a:endParaRPr lang="en-GB" dirty="0"/>
          </a:p>
          <a:p>
            <a:r>
              <a:rPr lang="en-GB" b="1" u="sng" dirty="0"/>
              <a:t>Title	      year	         director </a:t>
            </a:r>
          </a:p>
          <a:p>
            <a:r>
              <a:rPr lang="en-GB" dirty="0"/>
              <a:t>Iron man        2017           Mahdi</a:t>
            </a:r>
          </a:p>
          <a:p>
            <a:r>
              <a:rPr lang="en-GB" dirty="0"/>
              <a:t>Iron man        2017          Mahdi</a:t>
            </a:r>
          </a:p>
          <a:p>
            <a:r>
              <a:rPr lang="en-GB" dirty="0"/>
              <a:t>Iron man        2017           Mahdi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4295800" y="1291835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600056" y="220486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320136" y="220486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400256" y="220486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600056" y="256490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320136" y="256490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400256" y="256490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600056" y="292494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320136" y="292494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400256" y="292494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6888088" y="3212976"/>
            <a:ext cx="1008112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799856" y="4437113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to buttons will only be visible when logged on as admin – users should only see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4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mpty web p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 b="2012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47628" y="941819"/>
            <a:ext cx="6624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FilmReview</a:t>
            </a:r>
            <a:r>
              <a:rPr lang="en-GB" dirty="0"/>
              <a:t>     Movies | Actors | Directors |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83632" y="1340768"/>
            <a:ext cx="6552728" cy="482453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When details of the movie clicked this should come up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u="sng" dirty="0"/>
              <a:t>Title	      year	         director </a:t>
            </a:r>
          </a:p>
          <a:p>
            <a:r>
              <a:rPr lang="en-GB" dirty="0"/>
              <a:t>Iron man        2017           Mahdi</a:t>
            </a:r>
          </a:p>
          <a:p>
            <a:r>
              <a:rPr lang="en-GB" u="sng" dirty="0" err="1"/>
              <a:t>Decribtion</a:t>
            </a:r>
            <a:r>
              <a:rPr lang="en-GB" u="sng" dirty="0"/>
              <a:t> : </a:t>
            </a:r>
          </a:p>
          <a:p>
            <a:r>
              <a:rPr lang="en-GB" dirty="0" err="1"/>
              <a:t>fdfdjfhdkfndkfnfd</a:t>
            </a:r>
            <a:endParaRPr lang="en-GB" dirty="0"/>
          </a:p>
          <a:p>
            <a:r>
              <a:rPr lang="en-GB" dirty="0" err="1"/>
              <a:t>Dfdfdfdfdfdsf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u="sng" dirty="0"/>
              <a:t>Customer Reviews:</a:t>
            </a:r>
          </a:p>
          <a:p>
            <a:r>
              <a:rPr lang="en-GB" dirty="0"/>
              <a:t>Cool film</a:t>
            </a:r>
          </a:p>
          <a:p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8616280" y="191683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672064" y="220486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392144" y="220486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472264" y="220486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55640" y="2060848"/>
            <a:ext cx="1656184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Film cover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883496" y="5586402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5819600" y="5658410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28048" y="522920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Again only visible to 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5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mpty web p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 b="2012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83632" y="940078"/>
            <a:ext cx="6624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FilmReview</a:t>
            </a:r>
            <a:r>
              <a:rPr lang="en-GB" dirty="0"/>
              <a:t>     Movies | Actors | Directors |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83632" y="1340768"/>
            <a:ext cx="6552728" cy="26642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Under directors link will look like this</a:t>
            </a:r>
          </a:p>
          <a:p>
            <a:endParaRPr lang="en-GB" dirty="0"/>
          </a:p>
          <a:p>
            <a:r>
              <a:rPr lang="en-GB" b="1" u="sng" dirty="0"/>
              <a:t>Director Name	</a:t>
            </a:r>
          </a:p>
          <a:p>
            <a:r>
              <a:rPr lang="en-GB" dirty="0"/>
              <a:t>Khalid yare</a:t>
            </a:r>
          </a:p>
          <a:p>
            <a:r>
              <a:rPr lang="en-GB" dirty="0"/>
              <a:t>Ali </a:t>
            </a:r>
            <a:r>
              <a:rPr lang="en-GB" dirty="0" err="1"/>
              <a:t>ise</a:t>
            </a:r>
            <a:endParaRPr lang="en-GB" dirty="0"/>
          </a:p>
          <a:p>
            <a:r>
              <a:rPr lang="en-GB" dirty="0" err="1"/>
              <a:t>Somboy</a:t>
            </a:r>
            <a:r>
              <a:rPr lang="en-GB" dirty="0"/>
              <a:t> </a:t>
            </a:r>
            <a:r>
              <a:rPr lang="en-GB" dirty="0" err="1"/>
              <a:t>lester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 rot="2306235">
            <a:off x="6431050" y="1313829"/>
            <a:ext cx="288032" cy="29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600056" y="220486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320136" y="220486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400256" y="220486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600056" y="256490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320136" y="256490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400256" y="256490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600056" y="292494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320136" y="292494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400256" y="292494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37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mpty web p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 b="2012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11624" y="1019235"/>
            <a:ext cx="6624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FilmReview</a:t>
            </a:r>
            <a:r>
              <a:rPr lang="en-GB" dirty="0"/>
              <a:t>     Movies | Actors | Directors |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83632" y="1484784"/>
            <a:ext cx="6552728" cy="26642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When details click display changes to this</a:t>
            </a:r>
            <a:endParaRPr lang="en-GB" dirty="0"/>
          </a:p>
          <a:p>
            <a:endParaRPr lang="en-GB" b="1" u="sng" dirty="0"/>
          </a:p>
          <a:p>
            <a:r>
              <a:rPr lang="en-GB" b="1" u="sng" dirty="0"/>
              <a:t>Name	      DOB	         Films </a:t>
            </a:r>
          </a:p>
          <a:p>
            <a:r>
              <a:rPr lang="en-GB" dirty="0"/>
              <a:t>Khalid	01/08/1875    iron man</a:t>
            </a:r>
          </a:p>
          <a:p>
            <a:r>
              <a:rPr lang="en-GB" dirty="0"/>
              <a:t>	</a:t>
            </a:r>
            <a:r>
              <a:rPr lang="en-GB" dirty="0"/>
              <a:t>	        kill for cash</a:t>
            </a:r>
          </a:p>
          <a:p>
            <a:r>
              <a:rPr lang="en-GB" dirty="0"/>
              <a:t>	</a:t>
            </a:r>
            <a:r>
              <a:rPr lang="en-GB" dirty="0"/>
              <a:t>	        hero of 70s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8616280" y="191683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600056" y="220486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320136" y="220486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400256" y="220486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4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mpty web p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 b="2012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83632" y="960802"/>
            <a:ext cx="6624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FilmReview</a:t>
            </a:r>
            <a:r>
              <a:rPr lang="en-GB" dirty="0"/>
              <a:t>     Movies | Actors | Directors |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83632" y="1424454"/>
            <a:ext cx="6552728" cy="26642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List of actors </a:t>
            </a:r>
          </a:p>
          <a:p>
            <a:endParaRPr lang="en-GB" dirty="0"/>
          </a:p>
          <a:p>
            <a:r>
              <a:rPr lang="en-GB" b="1" u="sng" dirty="0"/>
              <a:t>Actors 	</a:t>
            </a:r>
          </a:p>
          <a:p>
            <a:r>
              <a:rPr lang="en-GB" dirty="0"/>
              <a:t>Khalid yare</a:t>
            </a:r>
          </a:p>
          <a:p>
            <a:r>
              <a:rPr lang="en-GB" dirty="0"/>
              <a:t>Ali </a:t>
            </a:r>
            <a:r>
              <a:rPr lang="en-GB" dirty="0" err="1"/>
              <a:t>ise</a:t>
            </a:r>
            <a:endParaRPr lang="en-GB" dirty="0"/>
          </a:p>
          <a:p>
            <a:r>
              <a:rPr lang="en-GB" dirty="0" err="1"/>
              <a:t>Somboy</a:t>
            </a:r>
            <a:r>
              <a:rPr lang="en-GB" dirty="0"/>
              <a:t> </a:t>
            </a:r>
            <a:r>
              <a:rPr lang="en-GB" dirty="0" err="1"/>
              <a:t>lester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5087888" y="1124744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600056" y="220486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320136" y="220486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400256" y="220486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600056" y="256490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320136" y="256490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400256" y="256490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600056" y="2924944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320136" y="2924944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400256" y="2924944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7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mpty web p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 b="2012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83632" y="971436"/>
            <a:ext cx="6624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FilmReview</a:t>
            </a:r>
            <a:r>
              <a:rPr lang="en-GB" dirty="0"/>
              <a:t>     Movies | Actors | Directors |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14010" y="1435088"/>
            <a:ext cx="6552728" cy="26642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When details click display changes to this</a:t>
            </a:r>
            <a:endParaRPr lang="en-GB" dirty="0"/>
          </a:p>
          <a:p>
            <a:endParaRPr lang="en-GB" b="1" u="sng" dirty="0"/>
          </a:p>
          <a:p>
            <a:r>
              <a:rPr lang="en-GB" b="1" u="sng" dirty="0"/>
              <a:t>Actor Name      DOB	         Films </a:t>
            </a:r>
          </a:p>
          <a:p>
            <a:r>
              <a:rPr lang="en-GB" dirty="0"/>
              <a:t>Pete R 01/08/1875    iron man</a:t>
            </a:r>
          </a:p>
          <a:p>
            <a:r>
              <a:rPr lang="en-GB" dirty="0"/>
              <a:t>	</a:t>
            </a:r>
            <a:r>
              <a:rPr lang="en-GB" dirty="0"/>
              <a:t>	        kill for cash</a:t>
            </a:r>
          </a:p>
          <a:p>
            <a:r>
              <a:rPr lang="en-GB" dirty="0"/>
              <a:t>	</a:t>
            </a:r>
            <a:r>
              <a:rPr lang="en-GB" dirty="0"/>
              <a:t>	        hero of 70s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8616280" y="191683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600056" y="2556470"/>
            <a:ext cx="64807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320136" y="2556470"/>
            <a:ext cx="93610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400256" y="2556470"/>
            <a:ext cx="792088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156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Clinton Moraes</dc:creator>
  <cp:lastModifiedBy>Clinton Moraes</cp:lastModifiedBy>
  <cp:revision>1</cp:revision>
  <dcterms:created xsi:type="dcterms:W3CDTF">2019-03-28T13:45:58Z</dcterms:created>
  <dcterms:modified xsi:type="dcterms:W3CDTF">2019-03-28T13:49:11Z</dcterms:modified>
</cp:coreProperties>
</file>