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57" r:id="rId4"/>
    <p:sldId id="260" r:id="rId5"/>
    <p:sldId id="262" r:id="rId6"/>
    <p:sldId id="263" r:id="rId7"/>
    <p:sldId id="264" r:id="rId8"/>
    <p:sldId id="259" r:id="rId9"/>
    <p:sldId id="265" r:id="rId10"/>
    <p:sldId id="266" r:id="rId11"/>
    <p:sldId id="267" r:id="rId12"/>
    <p:sldId id="268" r:id="rId13"/>
    <p:sldId id="277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5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</p:sldIdLst>
  <p:sldSz cx="12192000" cy="6858000"/>
  <p:notesSz cx="6858000" cy="9144000"/>
  <p:defaultTextStyle>
    <a:defPPr>
      <a:defRPr lang="lt-L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BA722A-B7EA-2E43-BF3A-576319228742}" v="30" dt="2019-03-27T10:47:12.7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6"/>
  </p:normalViewPr>
  <p:slideViewPr>
    <p:cSldViewPr snapToGrid="0">
      <p:cViewPr varScale="1">
        <p:scale>
          <a:sx n="108" d="100"/>
          <a:sy n="108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holas Randall" userId="S::p17199825@my365.dmu.ac.uk::f860f1bf-b315-4844-8593-520d82e56e91" providerId="AD" clId="Web-{02C21489-D3B8-47BF-92A9-0352CCC244A8}"/>
    <pc:docChg chg="addSld modSld sldOrd">
      <pc:chgData name="Nicholas Randall" userId="S::p17199825@my365.dmu.ac.uk::f860f1bf-b315-4844-8593-520d82e56e91" providerId="AD" clId="Web-{02C21489-D3B8-47BF-92A9-0352CCC244A8}" dt="2019-03-27T16:40:47.167" v="435" actId="20577"/>
      <pc:docMkLst>
        <pc:docMk/>
      </pc:docMkLst>
      <pc:sldChg chg="modSp new ord">
        <pc:chgData name="Nicholas Randall" userId="S::p17199825@my365.dmu.ac.uk::f860f1bf-b315-4844-8593-520d82e56e91" providerId="AD" clId="Web-{02C21489-D3B8-47BF-92A9-0352CCC244A8}" dt="2019-03-27T16:17:51.859" v="27" actId="1076"/>
        <pc:sldMkLst>
          <pc:docMk/>
          <pc:sldMk cId="2301217922" sldId="279"/>
        </pc:sldMkLst>
        <pc:spChg chg="mod">
          <ac:chgData name="Nicholas Randall" userId="S::p17199825@my365.dmu.ac.uk::f860f1bf-b315-4844-8593-520d82e56e91" providerId="AD" clId="Web-{02C21489-D3B8-47BF-92A9-0352CCC244A8}" dt="2019-03-27T16:17:38.281" v="16" actId="1076"/>
          <ac:spMkLst>
            <pc:docMk/>
            <pc:sldMk cId="2301217922" sldId="279"/>
            <ac:spMk id="2" creationId="{E629CAF5-DBF4-410F-A3CD-21FA6215ABFD}"/>
          </ac:spMkLst>
        </pc:spChg>
        <pc:spChg chg="mod">
          <ac:chgData name="Nicholas Randall" userId="S::p17199825@my365.dmu.ac.uk::f860f1bf-b315-4844-8593-520d82e56e91" providerId="AD" clId="Web-{02C21489-D3B8-47BF-92A9-0352CCC244A8}" dt="2019-03-27T16:17:51.859" v="27" actId="1076"/>
          <ac:spMkLst>
            <pc:docMk/>
            <pc:sldMk cId="2301217922" sldId="279"/>
            <ac:spMk id="3" creationId="{71BEBBBF-700E-4374-8B85-9C067A0EA6B0}"/>
          </ac:spMkLst>
        </pc:spChg>
      </pc:sldChg>
      <pc:sldChg chg="modSp new">
        <pc:chgData name="Nicholas Randall" userId="S::p17199825@my365.dmu.ac.uk::f860f1bf-b315-4844-8593-520d82e56e91" providerId="AD" clId="Web-{02C21489-D3B8-47BF-92A9-0352CCC244A8}" dt="2019-03-27T16:22:40.646" v="304" actId="1076"/>
        <pc:sldMkLst>
          <pc:docMk/>
          <pc:sldMk cId="808768732" sldId="280"/>
        </pc:sldMkLst>
        <pc:spChg chg="mod">
          <ac:chgData name="Nicholas Randall" userId="S::p17199825@my365.dmu.ac.uk::f860f1bf-b315-4844-8593-520d82e56e91" providerId="AD" clId="Web-{02C21489-D3B8-47BF-92A9-0352CCC244A8}" dt="2019-03-27T16:22:36.802" v="303" actId="1076"/>
          <ac:spMkLst>
            <pc:docMk/>
            <pc:sldMk cId="808768732" sldId="280"/>
            <ac:spMk id="2" creationId="{B89751AB-651E-4AEB-A37E-D563BE98AC5C}"/>
          </ac:spMkLst>
        </pc:spChg>
        <pc:spChg chg="mod">
          <ac:chgData name="Nicholas Randall" userId="S::p17199825@my365.dmu.ac.uk::f860f1bf-b315-4844-8593-520d82e56e91" providerId="AD" clId="Web-{02C21489-D3B8-47BF-92A9-0352CCC244A8}" dt="2019-03-27T16:22:40.646" v="304" actId="1076"/>
          <ac:spMkLst>
            <pc:docMk/>
            <pc:sldMk cId="808768732" sldId="280"/>
            <ac:spMk id="3" creationId="{3A1B270C-92F0-48F9-AC1D-FF3B072AA187}"/>
          </ac:spMkLst>
        </pc:spChg>
      </pc:sldChg>
      <pc:sldChg chg="addSp delSp modSp new">
        <pc:chgData name="Nicholas Randall" userId="S::p17199825@my365.dmu.ac.uk::f860f1bf-b315-4844-8593-520d82e56e91" providerId="AD" clId="Web-{02C21489-D3B8-47BF-92A9-0352CCC244A8}" dt="2019-03-27T16:40:46.182" v="433" actId="20577"/>
        <pc:sldMkLst>
          <pc:docMk/>
          <pc:sldMk cId="1591658660" sldId="281"/>
        </pc:sldMkLst>
        <pc:spChg chg="mod">
          <ac:chgData name="Nicholas Randall" userId="S::p17199825@my365.dmu.ac.uk::f860f1bf-b315-4844-8593-520d82e56e91" providerId="AD" clId="Web-{02C21489-D3B8-47BF-92A9-0352CCC244A8}" dt="2019-03-27T16:40:46.182" v="433" actId="20577"/>
          <ac:spMkLst>
            <pc:docMk/>
            <pc:sldMk cId="1591658660" sldId="281"/>
            <ac:spMk id="2" creationId="{D1640954-96B4-4220-9A7F-8C6F3B7EAB01}"/>
          </ac:spMkLst>
        </pc:spChg>
        <pc:spChg chg="del">
          <ac:chgData name="Nicholas Randall" userId="S::p17199825@my365.dmu.ac.uk::f860f1bf-b315-4844-8593-520d82e56e91" providerId="AD" clId="Web-{02C21489-D3B8-47BF-92A9-0352CCC244A8}" dt="2019-03-27T16:24:48.117" v="306"/>
          <ac:spMkLst>
            <pc:docMk/>
            <pc:sldMk cId="1591658660" sldId="281"/>
            <ac:spMk id="3" creationId="{E6A59389-E6FF-4C1A-8AF3-EFEDAE5BDA08}"/>
          </ac:spMkLst>
        </pc:spChg>
        <pc:picChg chg="add mod ord">
          <ac:chgData name="Nicholas Randall" userId="S::p17199825@my365.dmu.ac.uk::f860f1bf-b315-4844-8593-520d82e56e91" providerId="AD" clId="Web-{02C21489-D3B8-47BF-92A9-0352CCC244A8}" dt="2019-03-27T16:24:53.398" v="308" actId="1076"/>
          <ac:picMkLst>
            <pc:docMk/>
            <pc:sldMk cId="1591658660" sldId="281"/>
            <ac:picMk id="4" creationId="{C49EA27B-7B54-4E81-9C3F-1207F1549B63}"/>
          </ac:picMkLst>
        </pc:picChg>
      </pc:sldChg>
      <pc:sldChg chg="addSp delSp modSp new">
        <pc:chgData name="Nicholas Randall" userId="S::p17199825@my365.dmu.ac.uk::f860f1bf-b315-4844-8593-520d82e56e91" providerId="AD" clId="Web-{02C21489-D3B8-47BF-92A9-0352CCC244A8}" dt="2019-03-27T16:40:41.432" v="427" actId="20577"/>
        <pc:sldMkLst>
          <pc:docMk/>
          <pc:sldMk cId="1893317735" sldId="282"/>
        </pc:sldMkLst>
        <pc:spChg chg="mod">
          <ac:chgData name="Nicholas Randall" userId="S::p17199825@my365.dmu.ac.uk::f860f1bf-b315-4844-8593-520d82e56e91" providerId="AD" clId="Web-{02C21489-D3B8-47BF-92A9-0352CCC244A8}" dt="2019-03-27T16:40:41.432" v="427" actId="20577"/>
          <ac:spMkLst>
            <pc:docMk/>
            <pc:sldMk cId="1893317735" sldId="282"/>
            <ac:spMk id="2" creationId="{2492F10F-92FF-4E4A-A222-3B8AC0312732}"/>
          </ac:spMkLst>
        </pc:spChg>
        <pc:spChg chg="del">
          <ac:chgData name="Nicholas Randall" userId="S::p17199825@my365.dmu.ac.uk::f860f1bf-b315-4844-8593-520d82e56e91" providerId="AD" clId="Web-{02C21489-D3B8-47BF-92A9-0352CCC244A8}" dt="2019-03-27T16:25:37.727" v="310"/>
          <ac:spMkLst>
            <pc:docMk/>
            <pc:sldMk cId="1893317735" sldId="282"/>
            <ac:spMk id="3" creationId="{9D61F7A6-AEAD-4177-AB75-669D5BAB1EEA}"/>
          </ac:spMkLst>
        </pc:spChg>
        <pc:picChg chg="add mod ord">
          <ac:chgData name="Nicholas Randall" userId="S::p17199825@my365.dmu.ac.uk::f860f1bf-b315-4844-8593-520d82e56e91" providerId="AD" clId="Web-{02C21489-D3B8-47BF-92A9-0352CCC244A8}" dt="2019-03-27T16:25:37.727" v="310"/>
          <ac:picMkLst>
            <pc:docMk/>
            <pc:sldMk cId="1893317735" sldId="282"/>
            <ac:picMk id="4" creationId="{569C4631-365E-4984-A007-9AB223842EB2}"/>
          </ac:picMkLst>
        </pc:picChg>
      </pc:sldChg>
      <pc:sldChg chg="addSp delSp modSp new">
        <pc:chgData name="Nicholas Randall" userId="S::p17199825@my365.dmu.ac.uk::f860f1bf-b315-4844-8593-520d82e56e91" providerId="AD" clId="Web-{02C21489-D3B8-47BF-92A9-0352CCC244A8}" dt="2019-03-27T16:40:28.635" v="408" actId="20577"/>
        <pc:sldMkLst>
          <pc:docMk/>
          <pc:sldMk cId="605188351" sldId="283"/>
        </pc:sldMkLst>
        <pc:spChg chg="mod">
          <ac:chgData name="Nicholas Randall" userId="S::p17199825@my365.dmu.ac.uk::f860f1bf-b315-4844-8593-520d82e56e91" providerId="AD" clId="Web-{02C21489-D3B8-47BF-92A9-0352CCC244A8}" dt="2019-03-27T16:40:28.635" v="408" actId="20577"/>
          <ac:spMkLst>
            <pc:docMk/>
            <pc:sldMk cId="605188351" sldId="283"/>
            <ac:spMk id="2" creationId="{2CF25B2B-1DAA-4142-8860-CE9F9C0E9CFF}"/>
          </ac:spMkLst>
        </pc:spChg>
        <pc:spChg chg="del">
          <ac:chgData name="Nicholas Randall" userId="S::p17199825@my365.dmu.ac.uk::f860f1bf-b315-4844-8593-520d82e56e91" providerId="AD" clId="Web-{02C21489-D3B8-47BF-92A9-0352CCC244A8}" dt="2019-03-27T16:27:46.199" v="312"/>
          <ac:spMkLst>
            <pc:docMk/>
            <pc:sldMk cId="605188351" sldId="283"/>
            <ac:spMk id="3" creationId="{C7DD495D-E844-49C3-99DC-0C690D9543A3}"/>
          </ac:spMkLst>
        </pc:spChg>
        <pc:picChg chg="add mod ord">
          <ac:chgData name="Nicholas Randall" userId="S::p17199825@my365.dmu.ac.uk::f860f1bf-b315-4844-8593-520d82e56e91" providerId="AD" clId="Web-{02C21489-D3B8-47BF-92A9-0352CCC244A8}" dt="2019-03-27T16:27:46.199" v="312"/>
          <ac:picMkLst>
            <pc:docMk/>
            <pc:sldMk cId="605188351" sldId="283"/>
            <ac:picMk id="4" creationId="{082BEC63-DA51-4609-AB28-D10C89412064}"/>
          </ac:picMkLst>
        </pc:picChg>
      </pc:sldChg>
      <pc:sldChg chg="addSp delSp modSp new">
        <pc:chgData name="Nicholas Randall" userId="S::p17199825@my365.dmu.ac.uk::f860f1bf-b315-4844-8593-520d82e56e91" providerId="AD" clId="Web-{02C21489-D3B8-47BF-92A9-0352CCC244A8}" dt="2019-03-27T16:40:10.760" v="390" actId="20577"/>
        <pc:sldMkLst>
          <pc:docMk/>
          <pc:sldMk cId="468385309" sldId="284"/>
        </pc:sldMkLst>
        <pc:spChg chg="mod">
          <ac:chgData name="Nicholas Randall" userId="S::p17199825@my365.dmu.ac.uk::f860f1bf-b315-4844-8593-520d82e56e91" providerId="AD" clId="Web-{02C21489-D3B8-47BF-92A9-0352CCC244A8}" dt="2019-03-27T16:40:10.760" v="390" actId="20577"/>
          <ac:spMkLst>
            <pc:docMk/>
            <pc:sldMk cId="468385309" sldId="284"/>
            <ac:spMk id="2" creationId="{A2A22F33-98D6-4618-970B-990C57F919A7}"/>
          </ac:spMkLst>
        </pc:spChg>
        <pc:spChg chg="del">
          <ac:chgData name="Nicholas Randall" userId="S::p17199825@my365.dmu.ac.uk::f860f1bf-b315-4844-8593-520d82e56e91" providerId="AD" clId="Web-{02C21489-D3B8-47BF-92A9-0352CCC244A8}" dt="2019-03-27T16:29:29.747" v="314"/>
          <ac:spMkLst>
            <pc:docMk/>
            <pc:sldMk cId="468385309" sldId="284"/>
            <ac:spMk id="3" creationId="{3672B0F0-DE48-4D71-92EB-CFA284F014D0}"/>
          </ac:spMkLst>
        </pc:spChg>
        <pc:picChg chg="add mod ord modCrop">
          <ac:chgData name="Nicholas Randall" userId="S::p17199825@my365.dmu.ac.uk::f860f1bf-b315-4844-8593-520d82e56e91" providerId="AD" clId="Web-{02C21489-D3B8-47BF-92A9-0352CCC244A8}" dt="2019-03-27T16:34:58.316" v="340" actId="1076"/>
          <ac:picMkLst>
            <pc:docMk/>
            <pc:sldMk cId="468385309" sldId="284"/>
            <ac:picMk id="4" creationId="{9E0AA7ED-0E5B-4AF4-A86F-D04D26B03F69}"/>
          </ac:picMkLst>
        </pc:picChg>
        <pc:picChg chg="add mod modCrop">
          <ac:chgData name="Nicholas Randall" userId="S::p17199825@my365.dmu.ac.uk::f860f1bf-b315-4844-8593-520d82e56e91" providerId="AD" clId="Web-{02C21489-D3B8-47BF-92A9-0352CCC244A8}" dt="2019-03-27T16:34:36.800" v="339" actId="1076"/>
          <ac:picMkLst>
            <pc:docMk/>
            <pc:sldMk cId="468385309" sldId="284"/>
            <ac:picMk id="6" creationId="{A888AAFB-0045-4AF8-BEBD-32819C00D2ED}"/>
          </ac:picMkLst>
        </pc:picChg>
      </pc:sldChg>
      <pc:sldChg chg="addSp delSp modSp new">
        <pc:chgData name="Nicholas Randall" userId="S::p17199825@my365.dmu.ac.uk::f860f1bf-b315-4844-8593-520d82e56e91" providerId="AD" clId="Web-{02C21489-D3B8-47BF-92A9-0352CCC244A8}" dt="2019-03-27T16:40:00.072" v="377" actId="1076"/>
        <pc:sldMkLst>
          <pc:docMk/>
          <pc:sldMk cId="2142018157" sldId="285"/>
        </pc:sldMkLst>
        <pc:spChg chg="mod">
          <ac:chgData name="Nicholas Randall" userId="S::p17199825@my365.dmu.ac.uk::f860f1bf-b315-4844-8593-520d82e56e91" providerId="AD" clId="Web-{02C21489-D3B8-47BF-92A9-0352CCC244A8}" dt="2019-03-27T16:38:21.400" v="352" actId="20577"/>
          <ac:spMkLst>
            <pc:docMk/>
            <pc:sldMk cId="2142018157" sldId="285"/>
            <ac:spMk id="2" creationId="{82F384FE-D9F9-478B-BD93-0DCAB7E8DE8D}"/>
          </ac:spMkLst>
        </pc:spChg>
        <pc:spChg chg="del">
          <ac:chgData name="Nicholas Randall" userId="S::p17199825@my365.dmu.ac.uk::f860f1bf-b315-4844-8593-520d82e56e91" providerId="AD" clId="Web-{02C21489-D3B8-47BF-92A9-0352CCC244A8}" dt="2019-03-27T16:38:23.851" v="355"/>
          <ac:spMkLst>
            <pc:docMk/>
            <pc:sldMk cId="2142018157" sldId="285"/>
            <ac:spMk id="3" creationId="{ACA817F7-3A3F-4B69-AA8A-68148A118E5A}"/>
          </ac:spMkLst>
        </pc:spChg>
        <pc:picChg chg="add mod modCrop">
          <ac:chgData name="Nicholas Randall" userId="S::p17199825@my365.dmu.ac.uk::f860f1bf-b315-4844-8593-520d82e56e91" providerId="AD" clId="Web-{02C21489-D3B8-47BF-92A9-0352CCC244A8}" dt="2019-03-27T16:38:57.868" v="366" actId="1076"/>
          <ac:picMkLst>
            <pc:docMk/>
            <pc:sldMk cId="2142018157" sldId="285"/>
            <ac:picMk id="4" creationId="{CF455331-F363-4933-85C6-61E3E9273DBD}"/>
          </ac:picMkLst>
        </pc:picChg>
        <pc:picChg chg="add mod modCrop">
          <ac:chgData name="Nicholas Randall" userId="S::p17199825@my365.dmu.ac.uk::f860f1bf-b315-4844-8593-520d82e56e91" providerId="AD" clId="Web-{02C21489-D3B8-47BF-92A9-0352CCC244A8}" dt="2019-03-27T16:40:00.072" v="377" actId="1076"/>
          <ac:picMkLst>
            <pc:docMk/>
            <pc:sldMk cId="2142018157" sldId="285"/>
            <ac:picMk id="6" creationId="{514A66C6-370C-4FB5-887E-DFF549DF990F}"/>
          </ac:picMkLst>
        </pc:picChg>
      </pc:sldChg>
    </pc:docChg>
  </pc:docChgLst>
  <pc:docChgLst>
    <pc:chgData name="Mike Toupou" userId="S::p10355765@my365.dmu.ac.uk::c0b82d46-cf65-4021-903d-1ba6909dcdb3" providerId="AD" clId="Web-{851EB8A3-EA4F-473B-A6DA-C97909D58CA1}"/>
    <pc:docChg chg="addSld modSld">
      <pc:chgData name="Mike Toupou" userId="S::p10355765@my365.dmu.ac.uk::c0b82d46-cf65-4021-903d-1ba6909dcdb3" providerId="AD" clId="Web-{851EB8A3-EA4F-473B-A6DA-C97909D58CA1}" dt="2019-03-28T11:22:16.046" v="112" actId="1076"/>
      <pc:docMkLst>
        <pc:docMk/>
      </pc:docMkLst>
      <pc:sldChg chg="modSp new">
        <pc:chgData name="Mike Toupou" userId="S::p10355765@my365.dmu.ac.uk::c0b82d46-cf65-4021-903d-1ba6909dcdb3" providerId="AD" clId="Web-{851EB8A3-EA4F-473B-A6DA-C97909D58CA1}" dt="2019-03-28T11:12:49.769" v="37" actId="1076"/>
        <pc:sldMkLst>
          <pc:docMk/>
          <pc:sldMk cId="2974641063" sldId="286"/>
        </pc:sldMkLst>
        <pc:spChg chg="mod">
          <ac:chgData name="Mike Toupou" userId="S::p10355765@my365.dmu.ac.uk::c0b82d46-cf65-4021-903d-1ba6909dcdb3" providerId="AD" clId="Web-{851EB8A3-EA4F-473B-A6DA-C97909D58CA1}" dt="2019-03-28T11:12:49.769" v="37" actId="1076"/>
          <ac:spMkLst>
            <pc:docMk/>
            <pc:sldMk cId="2974641063" sldId="286"/>
            <ac:spMk id="2" creationId="{73E63605-E3D8-4DB2-B826-021C303A0CFA}"/>
          </ac:spMkLst>
        </pc:spChg>
        <pc:spChg chg="mod">
          <ac:chgData name="Mike Toupou" userId="S::p10355765@my365.dmu.ac.uk::c0b82d46-cf65-4021-903d-1ba6909dcdb3" providerId="AD" clId="Web-{851EB8A3-EA4F-473B-A6DA-C97909D58CA1}" dt="2019-03-28T11:12:45.097" v="36" actId="1076"/>
          <ac:spMkLst>
            <pc:docMk/>
            <pc:sldMk cId="2974641063" sldId="286"/>
            <ac:spMk id="3" creationId="{118945F2-0853-4FD1-8FEB-375CAB90A913}"/>
          </ac:spMkLst>
        </pc:spChg>
      </pc:sldChg>
      <pc:sldChg chg="addSp delSp modSp new">
        <pc:chgData name="Mike Toupou" userId="S::p10355765@my365.dmu.ac.uk::c0b82d46-cf65-4021-903d-1ba6909dcdb3" providerId="AD" clId="Web-{851EB8A3-EA4F-473B-A6DA-C97909D58CA1}" dt="2019-03-28T11:14:01.831" v="59"/>
        <pc:sldMkLst>
          <pc:docMk/>
          <pc:sldMk cId="1719277345" sldId="287"/>
        </pc:sldMkLst>
        <pc:spChg chg="mod">
          <ac:chgData name="Mike Toupou" userId="S::p10355765@my365.dmu.ac.uk::c0b82d46-cf65-4021-903d-1ba6909dcdb3" providerId="AD" clId="Web-{851EB8A3-EA4F-473B-A6DA-C97909D58CA1}" dt="2019-03-28T11:13:14.878" v="54" actId="20577"/>
          <ac:spMkLst>
            <pc:docMk/>
            <pc:sldMk cId="1719277345" sldId="287"/>
            <ac:spMk id="2" creationId="{72BB1B2E-7B49-4991-BC54-9CA82D3DCEC6}"/>
          </ac:spMkLst>
        </pc:spChg>
        <pc:spChg chg="del">
          <ac:chgData name="Mike Toupou" userId="S::p10355765@my365.dmu.ac.uk::c0b82d46-cf65-4021-903d-1ba6909dcdb3" providerId="AD" clId="Web-{851EB8A3-EA4F-473B-A6DA-C97909D58CA1}" dt="2019-03-28T11:13:43.362" v="57"/>
          <ac:spMkLst>
            <pc:docMk/>
            <pc:sldMk cId="1719277345" sldId="287"/>
            <ac:spMk id="3" creationId="{1B3AEA92-C2FC-448A-B1B6-222AA2074443}"/>
          </ac:spMkLst>
        </pc:spChg>
        <pc:picChg chg="add mod ord modCrop">
          <ac:chgData name="Mike Toupou" userId="S::p10355765@my365.dmu.ac.uk::c0b82d46-cf65-4021-903d-1ba6909dcdb3" providerId="AD" clId="Web-{851EB8A3-EA4F-473B-A6DA-C97909D58CA1}" dt="2019-03-28T11:14:01.831" v="59"/>
          <ac:picMkLst>
            <pc:docMk/>
            <pc:sldMk cId="1719277345" sldId="287"/>
            <ac:picMk id="4" creationId="{F42A6BD9-F236-4C23-B0E8-DDC2EADA3EF1}"/>
          </ac:picMkLst>
        </pc:picChg>
      </pc:sldChg>
      <pc:sldChg chg="addSp delSp modSp new">
        <pc:chgData name="Mike Toupou" userId="S::p10355765@my365.dmu.ac.uk::c0b82d46-cf65-4021-903d-1ba6909dcdb3" providerId="AD" clId="Web-{851EB8A3-EA4F-473B-A6DA-C97909D58CA1}" dt="2019-03-28T11:20:41.750" v="83" actId="20577"/>
        <pc:sldMkLst>
          <pc:docMk/>
          <pc:sldMk cId="1219504318" sldId="288"/>
        </pc:sldMkLst>
        <pc:spChg chg="mod">
          <ac:chgData name="Mike Toupou" userId="S::p10355765@my365.dmu.ac.uk::c0b82d46-cf65-4021-903d-1ba6909dcdb3" providerId="AD" clId="Web-{851EB8A3-EA4F-473B-A6DA-C97909D58CA1}" dt="2019-03-28T11:20:41.750" v="83" actId="20577"/>
          <ac:spMkLst>
            <pc:docMk/>
            <pc:sldMk cId="1219504318" sldId="288"/>
            <ac:spMk id="2" creationId="{1FA7684C-F8E1-4823-9F33-DB2EC9AD28CA}"/>
          </ac:spMkLst>
        </pc:spChg>
        <pc:spChg chg="del">
          <ac:chgData name="Mike Toupou" userId="S::p10355765@my365.dmu.ac.uk::c0b82d46-cf65-4021-903d-1ba6909dcdb3" providerId="AD" clId="Web-{851EB8A3-EA4F-473B-A6DA-C97909D58CA1}" dt="2019-03-28T11:20:04.484" v="74"/>
          <ac:spMkLst>
            <pc:docMk/>
            <pc:sldMk cId="1219504318" sldId="288"/>
            <ac:spMk id="3" creationId="{AD76B856-4499-40CB-A2C6-DC46C1205DA8}"/>
          </ac:spMkLst>
        </pc:spChg>
        <pc:picChg chg="add mod ord modCrop">
          <ac:chgData name="Mike Toupou" userId="S::p10355765@my365.dmu.ac.uk::c0b82d46-cf65-4021-903d-1ba6909dcdb3" providerId="AD" clId="Web-{851EB8A3-EA4F-473B-A6DA-C97909D58CA1}" dt="2019-03-28T11:20:31.734" v="76"/>
          <ac:picMkLst>
            <pc:docMk/>
            <pc:sldMk cId="1219504318" sldId="288"/>
            <ac:picMk id="4" creationId="{86971C3A-3DA0-4A7F-8091-4889D5DDD1CB}"/>
          </ac:picMkLst>
        </pc:picChg>
      </pc:sldChg>
      <pc:sldChg chg="addSp delSp modSp new">
        <pc:chgData name="Mike Toupou" userId="S::p10355765@my365.dmu.ac.uk::c0b82d46-cf65-4021-903d-1ba6909dcdb3" providerId="AD" clId="Web-{851EB8A3-EA4F-473B-A6DA-C97909D58CA1}" dt="2019-03-28T11:22:16.046" v="112" actId="1076"/>
        <pc:sldMkLst>
          <pc:docMk/>
          <pc:sldMk cId="3514501758" sldId="289"/>
        </pc:sldMkLst>
        <pc:spChg chg="mod">
          <ac:chgData name="Mike Toupou" userId="S::p10355765@my365.dmu.ac.uk::c0b82d46-cf65-4021-903d-1ba6909dcdb3" providerId="AD" clId="Web-{851EB8A3-EA4F-473B-A6DA-C97909D58CA1}" dt="2019-03-28T11:21:43.265" v="98" actId="20577"/>
          <ac:spMkLst>
            <pc:docMk/>
            <pc:sldMk cId="3514501758" sldId="289"/>
            <ac:spMk id="2" creationId="{D4071663-BC4E-4F57-BB6C-523E63EEAEA9}"/>
          </ac:spMkLst>
        </pc:spChg>
        <pc:spChg chg="del">
          <ac:chgData name="Mike Toupou" userId="S::p10355765@my365.dmu.ac.uk::c0b82d46-cf65-4021-903d-1ba6909dcdb3" providerId="AD" clId="Web-{851EB8A3-EA4F-473B-A6DA-C97909D58CA1}" dt="2019-03-28T11:21:47.515" v="101"/>
          <ac:spMkLst>
            <pc:docMk/>
            <pc:sldMk cId="3514501758" sldId="289"/>
            <ac:spMk id="3" creationId="{F0983138-6BCC-4B9D-AC7B-D95E605500F3}"/>
          </ac:spMkLst>
        </pc:spChg>
        <pc:picChg chg="add mod modCrop">
          <ac:chgData name="Mike Toupou" userId="S::p10355765@my365.dmu.ac.uk::c0b82d46-cf65-4021-903d-1ba6909dcdb3" providerId="AD" clId="Web-{851EB8A3-EA4F-473B-A6DA-C97909D58CA1}" dt="2019-03-28T11:22:16.046" v="112" actId="1076"/>
          <ac:picMkLst>
            <pc:docMk/>
            <pc:sldMk cId="3514501758" sldId="289"/>
            <ac:picMk id="4" creationId="{5248A897-5D5D-451B-9E5A-D046841BA67D}"/>
          </ac:picMkLst>
        </pc:picChg>
      </pc:sldChg>
    </pc:docChg>
  </pc:docChgLst>
  <pc:docChgLst>
    <pc:chgData name="Robert Johnson" userId="ebdeb4da-d01d-4f6d-890f-2cd0ff5ab7ae" providerId="ADAL" clId="{3ABA722A-B7EA-2E43-BF3A-576319228742}"/>
    <pc:docChg chg="custSel addSld delSld modSld">
      <pc:chgData name="Robert Johnson" userId="ebdeb4da-d01d-4f6d-890f-2cd0ff5ab7ae" providerId="ADAL" clId="{3ABA722A-B7EA-2E43-BF3A-576319228742}" dt="2019-03-27T10:48:12.554" v="829" actId="20577"/>
      <pc:docMkLst>
        <pc:docMk/>
      </pc:docMkLst>
      <pc:sldChg chg="modSp">
        <pc:chgData name="Robert Johnson" userId="ebdeb4da-d01d-4f6d-890f-2cd0ff5ab7ae" providerId="ADAL" clId="{3ABA722A-B7EA-2E43-BF3A-576319228742}" dt="2019-03-27T10:48:12.554" v="829" actId="20577"/>
        <pc:sldMkLst>
          <pc:docMk/>
          <pc:sldMk cId="2777737127" sldId="256"/>
        </pc:sldMkLst>
        <pc:spChg chg="mod">
          <ac:chgData name="Robert Johnson" userId="ebdeb4da-d01d-4f6d-890f-2cd0ff5ab7ae" providerId="ADAL" clId="{3ABA722A-B7EA-2E43-BF3A-576319228742}" dt="2019-03-27T10:44:42.529" v="785" actId="790"/>
          <ac:spMkLst>
            <pc:docMk/>
            <pc:sldMk cId="2777737127" sldId="256"/>
            <ac:spMk id="2" creationId="{A7D73CF2-1796-4EB7-9A23-6B033B32A379}"/>
          </ac:spMkLst>
        </pc:spChg>
        <pc:spChg chg="mod">
          <ac:chgData name="Robert Johnson" userId="ebdeb4da-d01d-4f6d-890f-2cd0ff5ab7ae" providerId="ADAL" clId="{3ABA722A-B7EA-2E43-BF3A-576319228742}" dt="2019-03-27T10:48:12.554" v="829" actId="20577"/>
          <ac:spMkLst>
            <pc:docMk/>
            <pc:sldMk cId="2777737127" sldId="256"/>
            <ac:spMk id="3" creationId="{D7E9084C-A49A-4D3F-947C-4EC8D3E6F41A}"/>
          </ac:spMkLst>
        </pc:spChg>
      </pc:sldChg>
      <pc:sldChg chg="modSp add">
        <pc:chgData name="Robert Johnson" userId="ebdeb4da-d01d-4f6d-890f-2cd0ff5ab7ae" providerId="ADAL" clId="{3ABA722A-B7EA-2E43-BF3A-576319228742}" dt="2019-03-27T10:23:45.372" v="38" actId="20577"/>
        <pc:sldMkLst>
          <pc:docMk/>
          <pc:sldMk cId="727514017" sldId="266"/>
        </pc:sldMkLst>
        <pc:spChg chg="mod">
          <ac:chgData name="Robert Johnson" userId="ebdeb4da-d01d-4f6d-890f-2cd0ff5ab7ae" providerId="ADAL" clId="{3ABA722A-B7EA-2E43-BF3A-576319228742}" dt="2019-03-27T10:23:38.974" v="25" actId="790"/>
          <ac:spMkLst>
            <pc:docMk/>
            <pc:sldMk cId="727514017" sldId="266"/>
            <ac:spMk id="2" creationId="{A7D73CF2-1796-4EB7-9A23-6B033B32A379}"/>
          </ac:spMkLst>
        </pc:spChg>
        <pc:spChg chg="mod">
          <ac:chgData name="Robert Johnson" userId="ebdeb4da-d01d-4f6d-890f-2cd0ff5ab7ae" providerId="ADAL" clId="{3ABA722A-B7EA-2E43-BF3A-576319228742}" dt="2019-03-27T10:23:45.372" v="38" actId="20577"/>
          <ac:spMkLst>
            <pc:docMk/>
            <pc:sldMk cId="727514017" sldId="266"/>
            <ac:spMk id="3" creationId="{D7E9084C-A49A-4D3F-947C-4EC8D3E6F41A}"/>
          </ac:spMkLst>
        </pc:spChg>
      </pc:sldChg>
      <pc:sldChg chg="add del">
        <pc:chgData name="Robert Johnson" userId="ebdeb4da-d01d-4f6d-890f-2cd0ff5ab7ae" providerId="ADAL" clId="{3ABA722A-B7EA-2E43-BF3A-576319228742}" dt="2019-03-27T10:23:07.702" v="1" actId="2696"/>
        <pc:sldMkLst>
          <pc:docMk/>
          <pc:sldMk cId="863791406" sldId="266"/>
        </pc:sldMkLst>
      </pc:sldChg>
      <pc:sldChg chg="modSp add">
        <pc:chgData name="Robert Johnson" userId="ebdeb4da-d01d-4f6d-890f-2cd0ff5ab7ae" providerId="ADAL" clId="{3ABA722A-B7EA-2E43-BF3A-576319228742}" dt="2019-03-27T10:27:52.718" v="447" actId="20577"/>
        <pc:sldMkLst>
          <pc:docMk/>
          <pc:sldMk cId="251197972" sldId="267"/>
        </pc:sldMkLst>
        <pc:spChg chg="mod">
          <ac:chgData name="Robert Johnson" userId="ebdeb4da-d01d-4f6d-890f-2cd0ff5ab7ae" providerId="ADAL" clId="{3ABA722A-B7EA-2E43-BF3A-576319228742}" dt="2019-03-27T10:27:52.718" v="447" actId="20577"/>
          <ac:spMkLst>
            <pc:docMk/>
            <pc:sldMk cId="251197972" sldId="267"/>
            <ac:spMk id="3" creationId="{6E49D2C5-CEAA-4E9D-97F9-4A2995E8770A}"/>
          </ac:spMkLst>
        </pc:spChg>
      </pc:sldChg>
      <pc:sldChg chg="add del">
        <pc:chgData name="Robert Johnson" userId="ebdeb4da-d01d-4f6d-890f-2cd0ff5ab7ae" providerId="ADAL" clId="{3ABA722A-B7EA-2E43-BF3A-576319228742}" dt="2019-03-27T10:23:58.235" v="40" actId="2696"/>
        <pc:sldMkLst>
          <pc:docMk/>
          <pc:sldMk cId="2094563239" sldId="267"/>
        </pc:sldMkLst>
      </pc:sldChg>
      <pc:sldChg chg="addSp delSp modSp add">
        <pc:chgData name="Robert Johnson" userId="ebdeb4da-d01d-4f6d-890f-2cd0ff5ab7ae" providerId="ADAL" clId="{3ABA722A-B7EA-2E43-BF3A-576319228742}" dt="2019-03-27T10:29:40.801" v="467" actId="20577"/>
        <pc:sldMkLst>
          <pc:docMk/>
          <pc:sldMk cId="1432026876" sldId="268"/>
        </pc:sldMkLst>
        <pc:spChg chg="mod">
          <ac:chgData name="Robert Johnson" userId="ebdeb4da-d01d-4f6d-890f-2cd0ff5ab7ae" providerId="ADAL" clId="{3ABA722A-B7EA-2E43-BF3A-576319228742}" dt="2019-03-27T10:29:40.801" v="467" actId="20577"/>
          <ac:spMkLst>
            <pc:docMk/>
            <pc:sldMk cId="1432026876" sldId="268"/>
            <ac:spMk id="2" creationId="{59B50B1A-C5B6-1E41-B1FE-FC91CB2719EE}"/>
          </ac:spMkLst>
        </pc:spChg>
        <pc:spChg chg="del">
          <ac:chgData name="Robert Johnson" userId="ebdeb4da-d01d-4f6d-890f-2cd0ff5ab7ae" providerId="ADAL" clId="{3ABA722A-B7EA-2E43-BF3A-576319228742}" dt="2019-03-27T10:28:53.714" v="457"/>
          <ac:spMkLst>
            <pc:docMk/>
            <pc:sldMk cId="1432026876" sldId="268"/>
            <ac:spMk id="3" creationId="{4480D6BD-E6E4-FA4C-97D8-3A494A38DE0A}"/>
          </ac:spMkLst>
        </pc:spChg>
        <pc:picChg chg="add mod">
          <ac:chgData name="Robert Johnson" userId="ebdeb4da-d01d-4f6d-890f-2cd0ff5ab7ae" providerId="ADAL" clId="{3ABA722A-B7EA-2E43-BF3A-576319228742}" dt="2019-03-27T10:28:53.714" v="457"/>
          <ac:picMkLst>
            <pc:docMk/>
            <pc:sldMk cId="1432026876" sldId="268"/>
            <ac:picMk id="4" creationId="{2451559E-9021-2E48-98E3-B97D13D6578B}"/>
          </ac:picMkLst>
        </pc:picChg>
      </pc:sldChg>
      <pc:sldChg chg="addSp delSp modSp add">
        <pc:chgData name="Robert Johnson" userId="ebdeb4da-d01d-4f6d-890f-2cd0ff5ab7ae" providerId="ADAL" clId="{3ABA722A-B7EA-2E43-BF3A-576319228742}" dt="2019-03-27T10:32:44.022" v="551" actId="962"/>
        <pc:sldMkLst>
          <pc:docMk/>
          <pc:sldMk cId="572169035" sldId="269"/>
        </pc:sldMkLst>
        <pc:spChg chg="mod">
          <ac:chgData name="Robert Johnson" userId="ebdeb4da-d01d-4f6d-890f-2cd0ff5ab7ae" providerId="ADAL" clId="{3ABA722A-B7EA-2E43-BF3A-576319228742}" dt="2019-03-27T10:31:57.456" v="491" actId="20577"/>
          <ac:spMkLst>
            <pc:docMk/>
            <pc:sldMk cId="572169035" sldId="269"/>
            <ac:spMk id="2" creationId="{FA6001B2-9B65-2E4C-A864-CD69663B0021}"/>
          </ac:spMkLst>
        </pc:spChg>
        <pc:spChg chg="del mod">
          <ac:chgData name="Robert Johnson" userId="ebdeb4da-d01d-4f6d-890f-2cd0ff5ab7ae" providerId="ADAL" clId="{3ABA722A-B7EA-2E43-BF3A-576319228742}" dt="2019-03-27T10:32:18.225" v="493" actId="931"/>
          <ac:spMkLst>
            <pc:docMk/>
            <pc:sldMk cId="572169035" sldId="269"/>
            <ac:spMk id="3" creationId="{CBB7C8C3-9CE2-C64A-81A3-DA3C6D703FC5}"/>
          </ac:spMkLst>
        </pc:spChg>
        <pc:picChg chg="add mod">
          <ac:chgData name="Robert Johnson" userId="ebdeb4da-d01d-4f6d-890f-2cd0ff5ab7ae" providerId="ADAL" clId="{3ABA722A-B7EA-2E43-BF3A-576319228742}" dt="2019-03-27T10:32:44.022" v="551" actId="962"/>
          <ac:picMkLst>
            <pc:docMk/>
            <pc:sldMk cId="572169035" sldId="269"/>
            <ac:picMk id="5" creationId="{F2482639-12BD-614C-8122-6815777B33A0}"/>
          </ac:picMkLst>
        </pc:picChg>
      </pc:sldChg>
      <pc:sldChg chg="addSp delSp modSp add">
        <pc:chgData name="Robert Johnson" userId="ebdeb4da-d01d-4f6d-890f-2cd0ff5ab7ae" providerId="ADAL" clId="{3ABA722A-B7EA-2E43-BF3A-576319228742}" dt="2019-03-27T10:33:59.077" v="577" actId="1076"/>
        <pc:sldMkLst>
          <pc:docMk/>
          <pc:sldMk cId="2322807973" sldId="270"/>
        </pc:sldMkLst>
        <pc:spChg chg="mod">
          <ac:chgData name="Robert Johnson" userId="ebdeb4da-d01d-4f6d-890f-2cd0ff5ab7ae" providerId="ADAL" clId="{3ABA722A-B7EA-2E43-BF3A-576319228742}" dt="2019-03-27T10:33:44.890" v="572" actId="20577"/>
          <ac:spMkLst>
            <pc:docMk/>
            <pc:sldMk cId="2322807973" sldId="270"/>
            <ac:spMk id="2" creationId="{DBAA5BC1-B42E-524D-95BC-E22D2F1FABCE}"/>
          </ac:spMkLst>
        </pc:spChg>
        <pc:spChg chg="del">
          <ac:chgData name="Robert Johnson" userId="ebdeb4da-d01d-4f6d-890f-2cd0ff5ab7ae" providerId="ADAL" clId="{3ABA722A-B7EA-2E43-BF3A-576319228742}" dt="2019-03-27T10:33:50.238" v="573" actId="931"/>
          <ac:spMkLst>
            <pc:docMk/>
            <pc:sldMk cId="2322807973" sldId="270"/>
            <ac:spMk id="3" creationId="{EB56A7CB-C5C8-994B-BFB5-858252D61D81}"/>
          </ac:spMkLst>
        </pc:spChg>
        <pc:picChg chg="add mod">
          <ac:chgData name="Robert Johnson" userId="ebdeb4da-d01d-4f6d-890f-2cd0ff5ab7ae" providerId="ADAL" clId="{3ABA722A-B7EA-2E43-BF3A-576319228742}" dt="2019-03-27T10:33:59.077" v="577" actId="1076"/>
          <ac:picMkLst>
            <pc:docMk/>
            <pc:sldMk cId="2322807973" sldId="270"/>
            <ac:picMk id="5" creationId="{E916C883-5F14-3148-AE8C-FDFCB05EB741}"/>
          </ac:picMkLst>
        </pc:picChg>
      </pc:sldChg>
      <pc:sldChg chg="addSp delSp modSp add">
        <pc:chgData name="Robert Johnson" userId="ebdeb4da-d01d-4f6d-890f-2cd0ff5ab7ae" providerId="ADAL" clId="{3ABA722A-B7EA-2E43-BF3A-576319228742}" dt="2019-03-27T10:35:30.996" v="636" actId="1076"/>
        <pc:sldMkLst>
          <pc:docMk/>
          <pc:sldMk cId="95683650" sldId="271"/>
        </pc:sldMkLst>
        <pc:spChg chg="mod">
          <ac:chgData name="Robert Johnson" userId="ebdeb4da-d01d-4f6d-890f-2cd0ff5ab7ae" providerId="ADAL" clId="{3ABA722A-B7EA-2E43-BF3A-576319228742}" dt="2019-03-27T10:34:47.332" v="631" actId="20577"/>
          <ac:spMkLst>
            <pc:docMk/>
            <pc:sldMk cId="95683650" sldId="271"/>
            <ac:spMk id="2" creationId="{D60B0D38-5ACC-6A47-A568-25BCEE58BF45}"/>
          </ac:spMkLst>
        </pc:spChg>
        <pc:spChg chg="del">
          <ac:chgData name="Robert Johnson" userId="ebdeb4da-d01d-4f6d-890f-2cd0ff5ab7ae" providerId="ADAL" clId="{3ABA722A-B7EA-2E43-BF3A-576319228742}" dt="2019-03-27T10:35:23.635" v="632" actId="931"/>
          <ac:spMkLst>
            <pc:docMk/>
            <pc:sldMk cId="95683650" sldId="271"/>
            <ac:spMk id="3" creationId="{A4B58219-CB7C-EA48-B436-66B2E2D4AF4D}"/>
          </ac:spMkLst>
        </pc:spChg>
        <pc:picChg chg="add mod">
          <ac:chgData name="Robert Johnson" userId="ebdeb4da-d01d-4f6d-890f-2cd0ff5ab7ae" providerId="ADAL" clId="{3ABA722A-B7EA-2E43-BF3A-576319228742}" dt="2019-03-27T10:35:30.996" v="636" actId="1076"/>
          <ac:picMkLst>
            <pc:docMk/>
            <pc:sldMk cId="95683650" sldId="271"/>
            <ac:picMk id="5" creationId="{B344971B-BFFB-FB45-98E5-50748CFDDA76}"/>
          </ac:picMkLst>
        </pc:picChg>
      </pc:sldChg>
      <pc:sldChg chg="addSp delSp modSp add">
        <pc:chgData name="Robert Johnson" userId="ebdeb4da-d01d-4f6d-890f-2cd0ff5ab7ae" providerId="ADAL" clId="{3ABA722A-B7EA-2E43-BF3A-576319228742}" dt="2019-03-27T10:40:34.380" v="666" actId="20577"/>
        <pc:sldMkLst>
          <pc:docMk/>
          <pc:sldMk cId="3596263369" sldId="272"/>
        </pc:sldMkLst>
        <pc:spChg chg="mod">
          <ac:chgData name="Robert Johnson" userId="ebdeb4da-d01d-4f6d-890f-2cd0ff5ab7ae" providerId="ADAL" clId="{3ABA722A-B7EA-2E43-BF3A-576319228742}" dt="2019-03-27T10:40:34.380" v="666" actId="20577"/>
          <ac:spMkLst>
            <pc:docMk/>
            <pc:sldMk cId="3596263369" sldId="272"/>
            <ac:spMk id="2" creationId="{D60B0D38-5ACC-6A47-A568-25BCEE58BF45}"/>
          </ac:spMkLst>
        </pc:spChg>
        <pc:spChg chg="add del mod">
          <ac:chgData name="Robert Johnson" userId="ebdeb4da-d01d-4f6d-890f-2cd0ff5ab7ae" providerId="ADAL" clId="{3ABA722A-B7EA-2E43-BF3A-576319228742}" dt="2019-03-27T10:39:19.643" v="639" actId="931"/>
          <ac:spMkLst>
            <pc:docMk/>
            <pc:sldMk cId="3596263369" sldId="272"/>
            <ac:spMk id="4" creationId="{896AA97D-7236-A44E-B672-004CBCBC7FEA}"/>
          </ac:spMkLst>
        </pc:spChg>
        <pc:picChg chg="del">
          <ac:chgData name="Robert Johnson" userId="ebdeb4da-d01d-4f6d-890f-2cd0ff5ab7ae" providerId="ADAL" clId="{3ABA722A-B7EA-2E43-BF3A-576319228742}" dt="2019-03-27T10:38:46.164" v="638" actId="478"/>
          <ac:picMkLst>
            <pc:docMk/>
            <pc:sldMk cId="3596263369" sldId="272"/>
            <ac:picMk id="5" creationId="{B344971B-BFFB-FB45-98E5-50748CFDDA76}"/>
          </ac:picMkLst>
        </pc:picChg>
        <pc:picChg chg="add mod">
          <ac:chgData name="Robert Johnson" userId="ebdeb4da-d01d-4f6d-890f-2cd0ff5ab7ae" providerId="ADAL" clId="{3ABA722A-B7EA-2E43-BF3A-576319228742}" dt="2019-03-27T10:39:38.158" v="644" actId="14100"/>
          <ac:picMkLst>
            <pc:docMk/>
            <pc:sldMk cId="3596263369" sldId="272"/>
            <ac:picMk id="7" creationId="{8301E3BD-0747-6F4C-A41A-31AE10338DD6}"/>
          </ac:picMkLst>
        </pc:picChg>
      </pc:sldChg>
      <pc:sldChg chg="addSp delSp modSp add">
        <pc:chgData name="Robert Johnson" userId="ebdeb4da-d01d-4f6d-890f-2cd0ff5ab7ae" providerId="ADAL" clId="{3ABA722A-B7EA-2E43-BF3A-576319228742}" dt="2019-03-27T10:40:02.150" v="658" actId="1076"/>
        <pc:sldMkLst>
          <pc:docMk/>
          <pc:sldMk cId="1812763158" sldId="273"/>
        </pc:sldMkLst>
        <pc:spChg chg="mod">
          <ac:chgData name="Robert Johnson" userId="ebdeb4da-d01d-4f6d-890f-2cd0ff5ab7ae" providerId="ADAL" clId="{3ABA722A-B7EA-2E43-BF3A-576319228742}" dt="2019-03-27T10:39:44.342" v="650" actId="20577"/>
          <ac:spMkLst>
            <pc:docMk/>
            <pc:sldMk cId="1812763158" sldId="273"/>
            <ac:spMk id="2" creationId="{D60B0D38-5ACC-6A47-A568-25BCEE58BF45}"/>
          </ac:spMkLst>
        </pc:spChg>
        <pc:spChg chg="add del mod">
          <ac:chgData name="Robert Johnson" userId="ebdeb4da-d01d-4f6d-890f-2cd0ff5ab7ae" providerId="ADAL" clId="{3ABA722A-B7EA-2E43-BF3A-576319228742}" dt="2019-03-27T10:39:49.888" v="652" actId="931"/>
          <ac:spMkLst>
            <pc:docMk/>
            <pc:sldMk cId="1812763158" sldId="273"/>
            <ac:spMk id="4" creationId="{69BC5414-9779-EB48-A1A1-D9C89B824F49}"/>
          </ac:spMkLst>
        </pc:spChg>
        <pc:picChg chg="add mod">
          <ac:chgData name="Robert Johnson" userId="ebdeb4da-d01d-4f6d-890f-2cd0ff5ab7ae" providerId="ADAL" clId="{3ABA722A-B7EA-2E43-BF3A-576319228742}" dt="2019-03-27T10:40:02.150" v="658" actId="1076"/>
          <ac:picMkLst>
            <pc:docMk/>
            <pc:sldMk cId="1812763158" sldId="273"/>
            <ac:picMk id="6" creationId="{F7DF398B-44BE-9049-9F02-628991A8B8E8}"/>
          </ac:picMkLst>
        </pc:picChg>
        <pc:picChg chg="del">
          <ac:chgData name="Robert Johnson" userId="ebdeb4da-d01d-4f6d-890f-2cd0ff5ab7ae" providerId="ADAL" clId="{3ABA722A-B7EA-2E43-BF3A-576319228742}" dt="2019-03-27T10:39:46.664" v="651" actId="478"/>
          <ac:picMkLst>
            <pc:docMk/>
            <pc:sldMk cId="1812763158" sldId="273"/>
            <ac:picMk id="7" creationId="{8301E3BD-0747-6F4C-A41A-31AE10338DD6}"/>
          </ac:picMkLst>
        </pc:picChg>
      </pc:sldChg>
      <pc:sldChg chg="addSp delSp modSp add">
        <pc:chgData name="Robert Johnson" userId="ebdeb4da-d01d-4f6d-890f-2cd0ff5ab7ae" providerId="ADAL" clId="{3ABA722A-B7EA-2E43-BF3A-576319228742}" dt="2019-03-27T10:42:22.796" v="710" actId="1076"/>
        <pc:sldMkLst>
          <pc:docMk/>
          <pc:sldMk cId="147083050" sldId="274"/>
        </pc:sldMkLst>
        <pc:spChg chg="mod">
          <ac:chgData name="Robert Johnson" userId="ebdeb4da-d01d-4f6d-890f-2cd0ff5ab7ae" providerId="ADAL" clId="{3ABA722A-B7EA-2E43-BF3A-576319228742}" dt="2019-03-27T10:42:12.118" v="704" actId="20577"/>
          <ac:spMkLst>
            <pc:docMk/>
            <pc:sldMk cId="147083050" sldId="274"/>
            <ac:spMk id="2" creationId="{D60B0D38-5ACC-6A47-A568-25BCEE58BF45}"/>
          </ac:spMkLst>
        </pc:spChg>
        <pc:spChg chg="add del mod">
          <ac:chgData name="Robert Johnson" userId="ebdeb4da-d01d-4f6d-890f-2cd0ff5ab7ae" providerId="ADAL" clId="{3ABA722A-B7EA-2E43-BF3A-576319228742}" dt="2019-03-27T10:40:42.725" v="667" actId="931"/>
          <ac:spMkLst>
            <pc:docMk/>
            <pc:sldMk cId="147083050" sldId="274"/>
            <ac:spMk id="4" creationId="{6B490BD6-2423-B54A-B735-E470238D0EE9}"/>
          </ac:spMkLst>
        </pc:spChg>
        <pc:spChg chg="add del mod">
          <ac:chgData name="Robert Johnson" userId="ebdeb4da-d01d-4f6d-890f-2cd0ff5ab7ae" providerId="ADAL" clId="{3ABA722A-B7EA-2E43-BF3A-576319228742}" dt="2019-03-27T10:42:19.660" v="706" actId="931"/>
          <ac:spMkLst>
            <pc:docMk/>
            <pc:sldMk cId="147083050" sldId="274"/>
            <ac:spMk id="9" creationId="{A60C117C-B86F-C24C-8250-1FA4960E9271}"/>
          </ac:spMkLst>
        </pc:spChg>
        <pc:picChg chg="del">
          <ac:chgData name="Robert Johnson" userId="ebdeb4da-d01d-4f6d-890f-2cd0ff5ab7ae" providerId="ADAL" clId="{3ABA722A-B7EA-2E43-BF3A-576319228742}" dt="2019-03-27T10:40:27.272" v="660" actId="478"/>
          <ac:picMkLst>
            <pc:docMk/>
            <pc:sldMk cId="147083050" sldId="274"/>
            <ac:picMk id="6" creationId="{F7DF398B-44BE-9049-9F02-628991A8B8E8}"/>
          </ac:picMkLst>
        </pc:picChg>
        <pc:picChg chg="add del mod">
          <ac:chgData name="Robert Johnson" userId="ebdeb4da-d01d-4f6d-890f-2cd0ff5ab7ae" providerId="ADAL" clId="{3ABA722A-B7EA-2E43-BF3A-576319228742}" dt="2019-03-27T10:42:14.175" v="705" actId="478"/>
          <ac:picMkLst>
            <pc:docMk/>
            <pc:sldMk cId="147083050" sldId="274"/>
            <ac:picMk id="7" creationId="{73396FFA-37FC-2F46-848D-8A55139DAC0B}"/>
          </ac:picMkLst>
        </pc:picChg>
        <pc:picChg chg="add mod">
          <ac:chgData name="Robert Johnson" userId="ebdeb4da-d01d-4f6d-890f-2cd0ff5ab7ae" providerId="ADAL" clId="{3ABA722A-B7EA-2E43-BF3A-576319228742}" dt="2019-03-27T10:42:22.796" v="710" actId="1076"/>
          <ac:picMkLst>
            <pc:docMk/>
            <pc:sldMk cId="147083050" sldId="274"/>
            <ac:picMk id="11" creationId="{8B6DA197-963B-2945-8915-EA8106D15CFA}"/>
          </ac:picMkLst>
        </pc:picChg>
      </pc:sldChg>
      <pc:sldChg chg="addSp delSp modSp add">
        <pc:chgData name="Robert Johnson" userId="ebdeb4da-d01d-4f6d-890f-2cd0ff5ab7ae" providerId="ADAL" clId="{3ABA722A-B7EA-2E43-BF3A-576319228742}" dt="2019-03-27T10:41:19.690" v="693" actId="1076"/>
        <pc:sldMkLst>
          <pc:docMk/>
          <pc:sldMk cId="1802404505" sldId="275"/>
        </pc:sldMkLst>
        <pc:spChg chg="mod">
          <ac:chgData name="Robert Johnson" userId="ebdeb4da-d01d-4f6d-890f-2cd0ff5ab7ae" providerId="ADAL" clId="{3ABA722A-B7EA-2E43-BF3A-576319228742}" dt="2019-03-27T10:41:07.349" v="687" actId="20577"/>
          <ac:spMkLst>
            <pc:docMk/>
            <pc:sldMk cId="1802404505" sldId="275"/>
            <ac:spMk id="2" creationId="{D60B0D38-5ACC-6A47-A568-25BCEE58BF45}"/>
          </ac:spMkLst>
        </pc:spChg>
        <pc:spChg chg="add del mod">
          <ac:chgData name="Robert Johnson" userId="ebdeb4da-d01d-4f6d-890f-2cd0ff5ab7ae" providerId="ADAL" clId="{3ABA722A-B7EA-2E43-BF3A-576319228742}" dt="2019-03-27T10:41:14.474" v="689" actId="931"/>
          <ac:spMkLst>
            <pc:docMk/>
            <pc:sldMk cId="1802404505" sldId="275"/>
            <ac:spMk id="4" creationId="{9CEBEB68-9C4D-9048-A13B-2F0082247996}"/>
          </ac:spMkLst>
        </pc:spChg>
        <pc:picChg chg="add mod">
          <ac:chgData name="Robert Johnson" userId="ebdeb4da-d01d-4f6d-890f-2cd0ff5ab7ae" providerId="ADAL" clId="{3ABA722A-B7EA-2E43-BF3A-576319228742}" dt="2019-03-27T10:41:19.690" v="693" actId="1076"/>
          <ac:picMkLst>
            <pc:docMk/>
            <pc:sldMk cId="1802404505" sldId="275"/>
            <ac:picMk id="6" creationId="{EA5681F1-3732-9B45-9AAE-59FBA73B0A29}"/>
          </ac:picMkLst>
        </pc:picChg>
        <pc:picChg chg="del">
          <ac:chgData name="Robert Johnson" userId="ebdeb4da-d01d-4f6d-890f-2cd0ff5ab7ae" providerId="ADAL" clId="{3ABA722A-B7EA-2E43-BF3A-576319228742}" dt="2019-03-27T10:41:09.653" v="688" actId="478"/>
          <ac:picMkLst>
            <pc:docMk/>
            <pc:sldMk cId="1802404505" sldId="275"/>
            <ac:picMk id="7" creationId="{73396FFA-37FC-2F46-848D-8A55139DAC0B}"/>
          </ac:picMkLst>
        </pc:picChg>
      </pc:sldChg>
      <pc:sldChg chg="add">
        <pc:chgData name="Robert Johnson" userId="ebdeb4da-d01d-4f6d-890f-2cd0ff5ab7ae" providerId="ADAL" clId="{3ABA722A-B7EA-2E43-BF3A-576319228742}" dt="2019-03-27T10:42:06.378" v="694"/>
        <pc:sldMkLst>
          <pc:docMk/>
          <pc:sldMk cId="1082060599" sldId="276"/>
        </pc:sldMkLst>
      </pc:sldChg>
      <pc:sldChg chg="addSp delSp modSp add">
        <pc:chgData name="Robert Johnson" userId="ebdeb4da-d01d-4f6d-890f-2cd0ff5ab7ae" providerId="ADAL" clId="{3ABA722A-B7EA-2E43-BF3A-576319228742}" dt="2019-03-27T10:43:08.234" v="737" actId="20577"/>
        <pc:sldMkLst>
          <pc:docMk/>
          <pc:sldMk cId="2478547820" sldId="277"/>
        </pc:sldMkLst>
        <pc:spChg chg="mod">
          <ac:chgData name="Robert Johnson" userId="ebdeb4da-d01d-4f6d-890f-2cd0ff5ab7ae" providerId="ADAL" clId="{3ABA722A-B7EA-2E43-BF3A-576319228742}" dt="2019-03-27T10:43:08.234" v="737" actId="20577"/>
          <ac:spMkLst>
            <pc:docMk/>
            <pc:sldMk cId="2478547820" sldId="277"/>
            <ac:spMk id="2" creationId="{A1EEAF15-60C7-7F42-B1DA-49313692CFF4}"/>
          </ac:spMkLst>
        </pc:spChg>
        <pc:spChg chg="del">
          <ac:chgData name="Robert Johnson" userId="ebdeb4da-d01d-4f6d-890f-2cd0ff5ab7ae" providerId="ADAL" clId="{3ABA722A-B7EA-2E43-BF3A-576319228742}" dt="2019-03-27T10:43:03.905" v="732"/>
          <ac:spMkLst>
            <pc:docMk/>
            <pc:sldMk cId="2478547820" sldId="277"/>
            <ac:spMk id="3" creationId="{0CA92D80-623C-8849-875F-322AAB77FD19}"/>
          </ac:spMkLst>
        </pc:spChg>
        <pc:picChg chg="add mod">
          <ac:chgData name="Robert Johnson" userId="ebdeb4da-d01d-4f6d-890f-2cd0ff5ab7ae" providerId="ADAL" clId="{3ABA722A-B7EA-2E43-BF3A-576319228742}" dt="2019-03-27T10:43:03.905" v="732"/>
          <ac:picMkLst>
            <pc:docMk/>
            <pc:sldMk cId="2478547820" sldId="277"/>
            <ac:picMk id="4" creationId="{047DD842-CC08-5F49-88EC-1A5A74EC8453}"/>
          </ac:picMkLst>
        </pc:picChg>
      </pc:sldChg>
      <pc:sldChg chg="add del">
        <pc:chgData name="Robert Johnson" userId="ebdeb4da-d01d-4f6d-890f-2cd0ff5ab7ae" providerId="ADAL" clId="{3ABA722A-B7EA-2E43-BF3A-576319228742}" dt="2019-03-27T10:44:11.830" v="739" actId="2696"/>
        <pc:sldMkLst>
          <pc:docMk/>
          <pc:sldMk cId="3441628787" sldId="278"/>
        </pc:sldMkLst>
      </pc:sldChg>
      <pc:sldChg chg="add">
        <pc:chgData name="Robert Johnson" userId="ebdeb4da-d01d-4f6d-890f-2cd0ff5ab7ae" providerId="ADAL" clId="{3ABA722A-B7EA-2E43-BF3A-576319228742}" dt="2019-03-27T10:44:14.323" v="740"/>
        <pc:sldMkLst>
          <pc:docMk/>
          <pc:sldMk cId="3633134601" sldId="27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B951C-075D-410D-B84D-64EE345F2A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D9C1A0-B3DB-4FBA-9CD4-D288EF2606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t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7F698-81C3-4055-89BA-1ACBDF92D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4A194-6962-4E22-B241-B6F3738833E8}" type="datetimeFigureOut">
              <a:rPr lang="lt-LT" smtClean="0"/>
              <a:t>2019-03-28</a:t>
            </a:fld>
            <a:endParaRPr lang="lt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06B18F-47DF-4BF3-887D-262FF66E1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E25B1-FEB4-4288-832A-FC76D04F7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924F8-A992-4571-BF6E-86E940C056CE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281321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FFCE4-0A24-40C3-B28A-7D5261993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04FAE2-C45E-418C-9352-DCF2FDA44C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46EDD-F1E4-4BB4-B330-6038FFD2F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4A194-6962-4E22-B241-B6F3738833E8}" type="datetimeFigureOut">
              <a:rPr lang="lt-LT" smtClean="0"/>
              <a:t>2019-03-28</a:t>
            </a:fld>
            <a:endParaRPr lang="lt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A6CAA4-294F-4BA8-95B8-769B0CC5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54F8B-9B3E-423D-AC6C-DACC00AF9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924F8-A992-4571-BF6E-86E940C056CE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4158173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BA7B34-0C5A-4D73-93FD-BC44C92D13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D3AA57-6675-46C4-938C-19AC2F143F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1F56D-2E4C-4347-972D-D293CF493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4A194-6962-4E22-B241-B6F3738833E8}" type="datetimeFigureOut">
              <a:rPr lang="lt-LT" smtClean="0"/>
              <a:t>2019-03-28</a:t>
            </a:fld>
            <a:endParaRPr lang="lt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818433-495B-4D11-BF1F-98A142625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09939-55B4-4E00-9E99-DBDC8A83E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924F8-A992-4571-BF6E-86E940C056CE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26347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15A1B-7E3C-49D8-A22D-785AA3FCF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E05D7-E359-4B40-8F62-C39D63ED2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9A896-4F02-41D0-A544-743191E98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4A194-6962-4E22-B241-B6F3738833E8}" type="datetimeFigureOut">
              <a:rPr lang="lt-LT" smtClean="0"/>
              <a:t>2019-03-28</a:t>
            </a:fld>
            <a:endParaRPr lang="lt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2DDBA-AC9E-4A4A-A738-078F6CA80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A4AA63-A809-48E9-9CA1-48B9B9FD9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924F8-A992-4571-BF6E-86E940C056CE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4101590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7E1AA-2803-4CAA-B446-9DAF4E865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AD9CF9-1BD9-41A5-AA65-D31A6B78E7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90E61-6921-4DC4-91EA-5D8199CB9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4A194-6962-4E22-B241-B6F3738833E8}" type="datetimeFigureOut">
              <a:rPr lang="lt-LT" smtClean="0"/>
              <a:t>2019-03-28</a:t>
            </a:fld>
            <a:endParaRPr lang="lt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B2AE3-2C23-46D6-9BAF-369B1959C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2D48BB-C948-4218-98A5-D3FAA4796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924F8-A992-4571-BF6E-86E940C056CE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597973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0DF04-0724-40C1-AE32-51FCB9888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DA529-574E-4999-9EEB-706A52BF2A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39AB6B-D0CE-44C2-A3D9-8F46061E9D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D8A34C-5EC7-43E6-9E47-76264337B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4A194-6962-4E22-B241-B6F3738833E8}" type="datetimeFigureOut">
              <a:rPr lang="lt-LT" smtClean="0"/>
              <a:t>2019-03-28</a:t>
            </a:fld>
            <a:endParaRPr lang="lt-L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86FA59-F291-4E1B-8C71-EA3A35782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48D558-0E0B-42E2-8406-3020BB5CA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924F8-A992-4571-BF6E-86E940C056CE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582176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46BB3-316B-4F2E-A44B-55707B10A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34FB2E-5DEE-4843-9433-AB454EBA2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1C724E-67BA-4BD6-A658-6D056A0438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9B97A0-A12D-4D0E-8248-AF1EA580F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EBE3D6-9FEE-45EC-BD45-7F1ACA9E27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7761FC-1F3D-4995-BD92-B98D10415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4A194-6962-4E22-B241-B6F3738833E8}" type="datetimeFigureOut">
              <a:rPr lang="lt-LT" smtClean="0"/>
              <a:t>2019-03-28</a:t>
            </a:fld>
            <a:endParaRPr lang="lt-L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A189D7-98C4-4D7D-B3BD-FCE8E64A7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6C62AA-DC29-43F0-AF2A-564BA6A87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924F8-A992-4571-BF6E-86E940C056CE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953916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FAF2B-96C6-4DED-8327-44625C606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EF506F-A54A-47C7-87D2-85E2BDF97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4A194-6962-4E22-B241-B6F3738833E8}" type="datetimeFigureOut">
              <a:rPr lang="lt-LT" smtClean="0"/>
              <a:t>2019-03-28</a:t>
            </a:fld>
            <a:endParaRPr lang="lt-L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A37B60-98FA-415F-AB1C-8637AAD5A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FCFCC-1686-43F2-A54B-DBF7826B8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924F8-A992-4571-BF6E-86E940C056CE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27003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F71994-F4BF-4597-BB41-E4F6C0F4D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4A194-6962-4E22-B241-B6F3738833E8}" type="datetimeFigureOut">
              <a:rPr lang="lt-LT" smtClean="0"/>
              <a:t>2019-03-28</a:t>
            </a:fld>
            <a:endParaRPr lang="lt-L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E18B69-D4E1-4B82-9F27-DE003553C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6E0037-C60E-442C-8F90-7A254F0A3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924F8-A992-4571-BF6E-86E940C056CE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001981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0F3B6-9001-45F1-9FD3-29C5679A0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4FD4D-96DC-4E8C-9812-B9D75863B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A74CB2-F85B-42C3-A898-79255A0DAB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507543-9B3B-48C0-A595-51DCFB319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4A194-6962-4E22-B241-B6F3738833E8}" type="datetimeFigureOut">
              <a:rPr lang="lt-LT" smtClean="0"/>
              <a:t>2019-03-28</a:t>
            </a:fld>
            <a:endParaRPr lang="lt-L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740266-4B90-4021-9AFB-DF60BF5EF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B7FAF3-7AFF-43D2-99FD-5EB08C8F4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924F8-A992-4571-BF6E-86E940C056CE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240364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36519-5AC0-43F1-91E4-EBD8FD986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90C783-F229-4BE5-ACC2-36F7E8EC47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t-L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E9FBE3-18A5-4FD0-873B-DCA308B655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5FF44C-4D46-40D0-A236-CE17AB457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4A194-6962-4E22-B241-B6F3738833E8}" type="datetimeFigureOut">
              <a:rPr lang="lt-LT" smtClean="0"/>
              <a:t>2019-03-28</a:t>
            </a:fld>
            <a:endParaRPr lang="lt-L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030BF7-6849-4B8B-A10E-1B82FF600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B9AF3F-1D3D-48B6-A142-1CBA5045D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924F8-A992-4571-BF6E-86E940C056CE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072452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37500-6AE9-4219-A441-C7D90FC30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t-L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BDD837-D263-47FB-AA57-36DFB33AC5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t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6DCAB-98BA-4026-9CCB-01F2327D74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24A194-6962-4E22-B241-B6F3738833E8}" type="datetimeFigureOut">
              <a:rPr lang="lt-LT" smtClean="0"/>
              <a:t>2019-03-28</a:t>
            </a:fld>
            <a:endParaRPr lang="lt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E7F6B-7E54-4C62-A2AC-EF3B20CA43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t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C7864-6A44-48F6-8A0C-A908B94D6F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924F8-A992-4571-BF6E-86E940C056CE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505796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t-L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73CF2-1796-4EB7-9A23-6B033B32A3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9" y="2355916"/>
            <a:ext cx="5393377" cy="1224912"/>
          </a:xfrm>
        </p:spPr>
        <p:txBody>
          <a:bodyPr>
            <a:normAutofit/>
          </a:bodyPr>
          <a:lstStyle/>
          <a:p>
            <a:r>
              <a:rPr lang="en-GB" sz="4000"/>
              <a:t>XCode: Film Review MVC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E9084C-A49A-4D3F-947C-4EC8D3E6F4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0" y="3770649"/>
            <a:ext cx="4572000" cy="545756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Robert Johnson, Nick Randall, </a:t>
            </a:r>
            <a:r>
              <a:rPr lang="lt-LT" dirty="0"/>
              <a:t>Tomas </a:t>
            </a:r>
            <a:r>
              <a:rPr lang="lt-LT" dirty="0" err="1"/>
              <a:t>Tarapavicius</a:t>
            </a:r>
            <a:r>
              <a:rPr lang="lt-LT" dirty="0"/>
              <a:t> </a:t>
            </a:r>
            <a:r>
              <a:rPr lang="lt-LT" dirty="0" err="1"/>
              <a:t>and</a:t>
            </a:r>
            <a:r>
              <a:rPr lang="lt-LT" dirty="0"/>
              <a:t> Mike.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737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73CF2-1796-4EB7-9A23-6B033B32A3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0000" y="2355916"/>
            <a:ext cx="4572000" cy="1224912"/>
          </a:xfrm>
        </p:spPr>
        <p:txBody>
          <a:bodyPr>
            <a:normAutofit/>
          </a:bodyPr>
          <a:lstStyle/>
          <a:p>
            <a:r>
              <a:rPr lang="lt-LT" sz="4000" dirty="0"/>
              <a:t>Robert </a:t>
            </a:r>
            <a:r>
              <a:rPr lang="en-GB" sz="4000" dirty="0"/>
              <a:t>Johnson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E9084C-A49A-4D3F-947C-4EC8D3E6F4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0" y="3770649"/>
            <a:ext cx="4572000" cy="545756"/>
          </a:xfrm>
        </p:spPr>
        <p:txBody>
          <a:bodyPr>
            <a:normAutofit/>
          </a:bodyPr>
          <a:lstStyle/>
          <a:p>
            <a:r>
              <a:rPr lang="lt-LT" dirty="0"/>
              <a:t>Role: </a:t>
            </a:r>
            <a:r>
              <a:rPr lang="en-US" dirty="0"/>
              <a:t>Analyst</a:t>
            </a:r>
          </a:p>
        </p:txBody>
      </p:sp>
    </p:spTree>
    <p:extLst>
      <p:ext uri="{BB962C8B-B14F-4D97-AF65-F5344CB8AC3E}">
        <p14:creationId xmlns:p14="http://schemas.microsoft.com/office/powerpoint/2010/main" val="727514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FD600-9D24-4148-AF97-084382C60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9D2C5-CEAA-4E9D-97F9-4A2995E87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Updates to GitHub including closing issues and updating ReadMe pages.</a:t>
            </a:r>
          </a:p>
          <a:p>
            <a:r>
              <a:rPr lang="en-US" dirty="0"/>
              <a:t>Sequence Diagram</a:t>
            </a:r>
          </a:p>
          <a:p>
            <a:r>
              <a:rPr lang="en-US" dirty="0"/>
              <a:t>Preliminary sketches and final sketches which the final design was based from.</a:t>
            </a:r>
          </a:p>
          <a:p>
            <a:r>
              <a:rPr lang="en-US" dirty="0"/>
              <a:t>Vision Wiki Pages</a:t>
            </a:r>
          </a:p>
          <a:p>
            <a:r>
              <a:rPr lang="en-US" dirty="0"/>
              <a:t>Create Class Diagram in Enterprise Architect</a:t>
            </a:r>
          </a:p>
          <a:p>
            <a:r>
              <a:rPr lang="en-US" dirty="0"/>
              <a:t>Maintain the GitHub repository to make sure it was ‘neat and tidy’, adhering to the assignment specification.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251197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50B1A-C5B6-1E41-B1FE-FC91CB271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ReadMe on GitHub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451559E-9021-2E48-98E3-B97D13D657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99960"/>
            <a:ext cx="10515600" cy="320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026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EAF15-60C7-7F42-B1DA-49313692C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Vision Wiki </a:t>
            </a:r>
            <a:r>
              <a:rPr lang="en-GB" dirty="0"/>
              <a:t>On GitHub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47DD842-CC08-5F49-88EC-1A5A74EC84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7709" y="1825625"/>
            <a:ext cx="873658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5478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001B2-9B65-2E4C-A864-CD69663B0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 Diagram</a:t>
            </a:r>
          </a:p>
        </p:txBody>
      </p:sp>
      <p:pic>
        <p:nvPicPr>
          <p:cNvPr id="5" name="Content Placeholder 4" descr="Class Diagram for MVC">
            <a:extLst>
              <a:ext uri="{FF2B5EF4-FFF2-40B4-BE49-F238E27FC236}">
                <a16:creationId xmlns:a16="http://schemas.microsoft.com/office/drawing/2014/main" id="{F2482639-12BD-614C-8122-6815777B33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5381" y="1439863"/>
            <a:ext cx="5988632" cy="4934224"/>
          </a:xfrm>
        </p:spPr>
      </p:pic>
    </p:spTree>
    <p:extLst>
      <p:ext uri="{BB962C8B-B14F-4D97-AF65-F5344CB8AC3E}">
        <p14:creationId xmlns:p14="http://schemas.microsoft.com/office/powerpoint/2010/main" val="5721690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A5BC1-B42E-524D-95BC-E22D2F1FA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Sequence Diagram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E916C883-5F14-3148-AE8C-FDFCB05EB7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804" y="1282699"/>
            <a:ext cx="6522392" cy="5451923"/>
          </a:xfrm>
        </p:spPr>
      </p:pic>
    </p:spTree>
    <p:extLst>
      <p:ext uri="{BB962C8B-B14F-4D97-AF65-F5344CB8AC3E}">
        <p14:creationId xmlns:p14="http://schemas.microsoft.com/office/powerpoint/2010/main" val="23228079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B0D38-5ACC-6A47-A568-25BCEE58B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Preliminary Sketches: Home Page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344971B-BFFB-FB45-98E5-50748CFDDA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660" y="1358722"/>
            <a:ext cx="7198679" cy="5134153"/>
          </a:xfrm>
        </p:spPr>
      </p:pic>
    </p:spTree>
    <p:extLst>
      <p:ext uri="{BB962C8B-B14F-4D97-AF65-F5344CB8AC3E}">
        <p14:creationId xmlns:p14="http://schemas.microsoft.com/office/powerpoint/2010/main" val="956836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B0D38-5ACC-6A47-A568-25BCEE58B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Preliminary Sketches: Movies Page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8301E3BD-0747-6F4C-A41A-31AE10338D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501" y="1368426"/>
            <a:ext cx="7944285" cy="5345688"/>
          </a:xfrm>
        </p:spPr>
      </p:pic>
    </p:spTree>
    <p:extLst>
      <p:ext uri="{BB962C8B-B14F-4D97-AF65-F5344CB8AC3E}">
        <p14:creationId xmlns:p14="http://schemas.microsoft.com/office/powerpoint/2010/main" val="35962633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B0D38-5ACC-6A47-A568-25BCEE58B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Final Sketches: Home Page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F7DF398B-44BE-9049-9F02-628991A8B8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573" y="1421587"/>
            <a:ext cx="6778867" cy="5149333"/>
          </a:xfrm>
        </p:spPr>
      </p:pic>
    </p:spTree>
    <p:extLst>
      <p:ext uri="{BB962C8B-B14F-4D97-AF65-F5344CB8AC3E}">
        <p14:creationId xmlns:p14="http://schemas.microsoft.com/office/powerpoint/2010/main" val="18127631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B0D38-5ACC-6A47-A568-25BCEE58B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Final Sketches: News Page</a:t>
            </a:r>
          </a:p>
        </p:txBody>
      </p:sp>
      <p:pic>
        <p:nvPicPr>
          <p:cNvPr id="11" name="Content Placeholder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8B6DA197-963B-2945-8915-EA8106D15C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566" y="1368313"/>
            <a:ext cx="6778868" cy="5149333"/>
          </a:xfrm>
        </p:spPr>
      </p:pic>
    </p:spTree>
    <p:extLst>
      <p:ext uri="{BB962C8B-B14F-4D97-AF65-F5344CB8AC3E}">
        <p14:creationId xmlns:p14="http://schemas.microsoft.com/office/powerpoint/2010/main" val="147083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73CF2-1796-4EB7-9A23-6B033B32A3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0000" y="2355916"/>
            <a:ext cx="4572000" cy="1224912"/>
          </a:xfrm>
        </p:spPr>
        <p:txBody>
          <a:bodyPr>
            <a:normAutofit/>
          </a:bodyPr>
          <a:lstStyle/>
          <a:p>
            <a:r>
              <a:rPr lang="lt-LT" sz="4000" dirty="0"/>
              <a:t>Tomas Tarapavicius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E9084C-A49A-4D3F-947C-4EC8D3E6F4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0" y="3770649"/>
            <a:ext cx="4572000" cy="545756"/>
          </a:xfrm>
        </p:spPr>
        <p:txBody>
          <a:bodyPr>
            <a:normAutofit/>
          </a:bodyPr>
          <a:lstStyle/>
          <a:p>
            <a:r>
              <a:rPr lang="lt-LT" dirty="0"/>
              <a:t>Role: </a:t>
            </a:r>
            <a:r>
              <a:rPr lang="en-US" dirty="0"/>
              <a:t>Developer</a:t>
            </a:r>
          </a:p>
        </p:txBody>
      </p:sp>
    </p:spTree>
    <p:extLst>
      <p:ext uri="{BB962C8B-B14F-4D97-AF65-F5344CB8AC3E}">
        <p14:creationId xmlns:p14="http://schemas.microsoft.com/office/powerpoint/2010/main" val="36331346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B0D38-5ACC-6A47-A568-25BCEE58B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Final Sketches: Movies Page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73396FFA-37FC-2F46-848D-8A55139DAC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428" y="1485382"/>
            <a:ext cx="6592142" cy="5007493"/>
          </a:xfrm>
        </p:spPr>
      </p:pic>
    </p:spTree>
    <p:extLst>
      <p:ext uri="{BB962C8B-B14F-4D97-AF65-F5344CB8AC3E}">
        <p14:creationId xmlns:p14="http://schemas.microsoft.com/office/powerpoint/2010/main" val="10820605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B0D38-5ACC-6A47-A568-25BCEE58B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Final Sketches: Charts Page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EA5681F1-3732-9B45-9AAE-59FBA73B0A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346" y="1323458"/>
            <a:ext cx="6805307" cy="5169417"/>
          </a:xfrm>
        </p:spPr>
      </p:pic>
    </p:spTree>
    <p:extLst>
      <p:ext uri="{BB962C8B-B14F-4D97-AF65-F5344CB8AC3E}">
        <p14:creationId xmlns:p14="http://schemas.microsoft.com/office/powerpoint/2010/main" val="18024045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9CAF5-DBF4-410F-A3CD-21FA6215A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9744" y="2188138"/>
            <a:ext cx="10515600" cy="1325563"/>
          </a:xfrm>
        </p:spPr>
        <p:txBody>
          <a:bodyPr/>
          <a:lstStyle/>
          <a:p>
            <a:r>
              <a:rPr lang="en-US" dirty="0">
                <a:cs typeface="Calibri Light"/>
              </a:rPr>
              <a:t>Nicholas Randall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EBBBF-700E-4374-8B85-9C067A0EA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4579" y="3185650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Role: Developer</a:t>
            </a:r>
          </a:p>
        </p:txBody>
      </p:sp>
    </p:spTree>
    <p:extLst>
      <p:ext uri="{BB962C8B-B14F-4D97-AF65-F5344CB8AC3E}">
        <p14:creationId xmlns:p14="http://schemas.microsoft.com/office/powerpoint/2010/main" val="23012179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751AB-651E-4AEB-A37E-D563BE98A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5846" y="1117479"/>
            <a:ext cx="10515600" cy="1325563"/>
          </a:xfrm>
        </p:spPr>
        <p:txBody>
          <a:bodyPr/>
          <a:lstStyle/>
          <a:p>
            <a:r>
              <a:rPr lang="en-US" dirty="0">
                <a:cs typeface="Calibri Light"/>
              </a:rPr>
              <a:t>Contributions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B270C-92F0-48F9-AC1D-FF3B072AA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175" y="2307904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Actors Controllers, views and pages.</a:t>
            </a:r>
          </a:p>
          <a:p>
            <a:r>
              <a:rPr lang="en-US" dirty="0">
                <a:cs typeface="Calibri"/>
              </a:rPr>
              <a:t>Directors controller, views and pages.</a:t>
            </a:r>
          </a:p>
          <a:p>
            <a:r>
              <a:rPr lang="en-US" dirty="0">
                <a:cs typeface="Calibri"/>
              </a:rPr>
              <a:t>Initial database work for genre and film.</a:t>
            </a:r>
          </a:p>
          <a:p>
            <a:r>
              <a:rPr lang="en-US" dirty="0">
                <a:cs typeface="Calibri"/>
              </a:rPr>
              <a:t>Helping with diagrams and documentation.</a:t>
            </a:r>
          </a:p>
          <a:p>
            <a:r>
              <a:rPr lang="en-US" dirty="0">
                <a:cs typeface="Calibri"/>
              </a:rPr>
              <a:t>General Error troubleshooting and assisting.</a:t>
            </a:r>
          </a:p>
        </p:txBody>
      </p:sp>
    </p:spTree>
    <p:extLst>
      <p:ext uri="{BB962C8B-B14F-4D97-AF65-F5344CB8AC3E}">
        <p14:creationId xmlns:p14="http://schemas.microsoft.com/office/powerpoint/2010/main" val="8087687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40954-96B4-4220-9A7F-8C6F3B7EA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Actors page</a:t>
            </a:r>
            <a:endParaRPr lang="en-US" dirty="0"/>
          </a:p>
        </p:txBody>
      </p:sp>
      <p:pic>
        <p:nvPicPr>
          <p:cNvPr id="4" name="Picture 4" descr="A screenshot of a computer screen&#10;&#10;Description generated with very high confidence">
            <a:extLst>
              <a:ext uri="{FF2B5EF4-FFF2-40B4-BE49-F238E27FC236}">
                <a16:creationId xmlns:a16="http://schemas.microsoft.com/office/drawing/2014/main" id="{C49EA27B-7B54-4E81-9C3F-1207F1549B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4802" y="1690587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6586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2F10F-92FF-4E4A-A222-3B8AC0312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Directors page</a:t>
            </a:r>
            <a:endParaRPr lang="en-US" dirty="0"/>
          </a:p>
        </p:txBody>
      </p:sp>
      <p:pic>
        <p:nvPicPr>
          <p:cNvPr id="4" name="Picture 4" descr="A screenshot of a computer screen&#10;&#10;Description generated with very high confidence">
            <a:extLst>
              <a:ext uri="{FF2B5EF4-FFF2-40B4-BE49-F238E27FC236}">
                <a16:creationId xmlns:a16="http://schemas.microsoft.com/office/drawing/2014/main" id="{569C4631-365E-4984-A007-9AB223842E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3177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25B2B-1DAA-4142-8860-CE9F9C0E9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Actors and directors' tags</a:t>
            </a:r>
            <a:endParaRPr lang="en-US" dirty="0"/>
          </a:p>
        </p:txBody>
      </p:sp>
      <p:pic>
        <p:nvPicPr>
          <p:cNvPr id="4" name="Picture 4" descr="A screenshot of a computer screen&#10;&#10;Description generated with very high confidence">
            <a:extLst>
              <a:ext uri="{FF2B5EF4-FFF2-40B4-BE49-F238E27FC236}">
                <a16:creationId xmlns:a16="http://schemas.microsoft.com/office/drawing/2014/main" id="{082BEC63-DA51-4609-AB28-D10C894120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1883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22F33-98D6-4618-970B-990C57F91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Initial </a:t>
            </a:r>
            <a:r>
              <a:rPr lang="en-US" dirty="0" err="1">
                <a:cs typeface="Calibri Light"/>
              </a:rPr>
              <a:t>datbase</a:t>
            </a:r>
            <a:r>
              <a:rPr lang="en-US" dirty="0">
                <a:cs typeface="Calibri Light"/>
              </a:rPr>
              <a:t> help</a:t>
            </a:r>
            <a:endParaRPr lang="en-US" dirty="0"/>
          </a:p>
        </p:txBody>
      </p:sp>
      <p:pic>
        <p:nvPicPr>
          <p:cNvPr id="4" name="Picture 4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9E0AA7ED-0E5B-4AF4-A86F-D04D26B03F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0312" r="-125" b="24834"/>
          <a:stretch/>
        </p:blipFill>
        <p:spPr>
          <a:xfrm>
            <a:off x="684854" y="1787042"/>
            <a:ext cx="5705323" cy="4842967"/>
          </a:xfrm>
          <a:prstGeom prst="rect">
            <a:avLst/>
          </a:prstGeom>
        </p:spPr>
      </p:pic>
      <p:pic>
        <p:nvPicPr>
          <p:cNvPr id="6" name="Picture 6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A888AAFB-0045-4AF8-BEBD-32819C00D2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441" r="430" b="25994"/>
          <a:stretch/>
        </p:blipFill>
        <p:spPr>
          <a:xfrm>
            <a:off x="6566703" y="1876184"/>
            <a:ext cx="5624951" cy="4665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3853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384FE-D9F9-478B-BD93-0DCAB7E8D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Additional changes</a:t>
            </a:r>
            <a:endParaRPr lang="en-US" dirty="0"/>
          </a:p>
        </p:txBody>
      </p:sp>
      <p:pic>
        <p:nvPicPr>
          <p:cNvPr id="4" name="Picture 4" descr="A screenshot of a computer screen&#10;&#10;Description generated with very high confidence">
            <a:extLst>
              <a:ext uri="{FF2B5EF4-FFF2-40B4-BE49-F238E27FC236}">
                <a16:creationId xmlns:a16="http://schemas.microsoft.com/office/drawing/2014/main" id="{CF455331-F363-4933-85C6-61E3E9273D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15" t="25195" r="49199" b="37662"/>
          <a:stretch/>
        </p:blipFill>
        <p:spPr>
          <a:xfrm>
            <a:off x="374248" y="1644691"/>
            <a:ext cx="6247837" cy="3018975"/>
          </a:xfrm>
          <a:prstGeom prst="rect">
            <a:avLst/>
          </a:prstGeom>
        </p:spPr>
      </p:pic>
      <p:pic>
        <p:nvPicPr>
          <p:cNvPr id="6" name="Picture 6" descr="A screenshot of a computer screen&#10;&#10;Description generated with very high confidence">
            <a:extLst>
              <a:ext uri="{FF2B5EF4-FFF2-40B4-BE49-F238E27FC236}">
                <a16:creationId xmlns:a16="http://schemas.microsoft.com/office/drawing/2014/main" id="{514A66C6-370C-4FB5-887E-DFF549DF99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95" t="8659" r="59937" b="25978"/>
          <a:stretch/>
        </p:blipFill>
        <p:spPr>
          <a:xfrm>
            <a:off x="7280477" y="1123829"/>
            <a:ext cx="4512082" cy="4658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0181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63605-E3D8-4DB2-B826-021C303A0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238" y="2400340"/>
            <a:ext cx="10515600" cy="1325563"/>
          </a:xfrm>
        </p:spPr>
        <p:txBody>
          <a:bodyPr/>
          <a:lstStyle/>
          <a:p>
            <a:r>
              <a:rPr lang="en-US" dirty="0">
                <a:cs typeface="Calibri Light"/>
              </a:rPr>
              <a:t>Mike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945F2-0853-4FD1-8FEB-375CAB90A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7061" y="3542536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 panose="020F0502020204030204"/>
              </a:rPr>
              <a:t>Role: Analyst </a:t>
            </a:r>
          </a:p>
        </p:txBody>
      </p:sp>
    </p:spTree>
    <p:extLst>
      <p:ext uri="{BB962C8B-B14F-4D97-AF65-F5344CB8AC3E}">
        <p14:creationId xmlns:p14="http://schemas.microsoft.com/office/powerpoint/2010/main" val="2974641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FD600-9D24-4148-AF97-084382C60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9D2C5-CEAA-4E9D-97F9-4A2995E87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News page</a:t>
            </a:r>
          </a:p>
          <a:p>
            <a:r>
              <a:rPr lang="en-US" dirty="0"/>
              <a:t>Films page</a:t>
            </a:r>
          </a:p>
          <a:p>
            <a:r>
              <a:rPr lang="en-US" dirty="0"/>
              <a:t>Star Rating/Review Functionality</a:t>
            </a:r>
          </a:p>
          <a:p>
            <a:r>
              <a:rPr lang="en-US" dirty="0"/>
              <a:t>Charts page</a:t>
            </a:r>
          </a:p>
          <a:p>
            <a:r>
              <a:rPr lang="en-US" dirty="0"/>
              <a:t>Design with Bootstrap</a:t>
            </a:r>
          </a:p>
          <a:p>
            <a:r>
              <a:rPr lang="en-US" dirty="0"/>
              <a:t>Little improvements that might not be noticed</a:t>
            </a: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1379204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B1B2E-7B49-4991-BC54-9CA82D3DC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Storyboard</a:t>
            </a:r>
            <a:endParaRPr lang="en-US" dirty="0" err="1"/>
          </a:p>
        </p:txBody>
      </p:sp>
      <p:pic>
        <p:nvPicPr>
          <p:cNvPr id="4" name="Picture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F42A6BD9-F236-4C23-B0E8-DDC2EADA3E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7216" t="13525" r="29463" b="9756"/>
          <a:stretch/>
        </p:blipFill>
        <p:spPr>
          <a:xfrm>
            <a:off x="4330878" y="2414005"/>
            <a:ext cx="3351189" cy="3338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2773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7684C-F8E1-4823-9F33-DB2EC9AD2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                   Use case diagram </a:t>
            </a:r>
            <a:endParaRPr lang="en-US" dirty="0"/>
          </a:p>
        </p:txBody>
      </p:sp>
      <p:pic>
        <p:nvPicPr>
          <p:cNvPr id="4" name="Picture 4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86971C3A-3DA0-4A7F-8091-4889D5DDD1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4594" t="13082" r="28340" b="14191"/>
          <a:stretch/>
        </p:blipFill>
        <p:spPr>
          <a:xfrm>
            <a:off x="4128321" y="2394714"/>
            <a:ext cx="3640914" cy="3164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5043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71663-BC4E-4F57-BB6C-523E63EEA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Github</a:t>
            </a:r>
            <a:r>
              <a:rPr lang="en-US" dirty="0">
                <a:cs typeface="Calibri Light"/>
              </a:rPr>
              <a:t> managing </a:t>
            </a:r>
            <a:endParaRPr lang="en-US" dirty="0"/>
          </a:p>
        </p:txBody>
      </p:sp>
      <p:pic>
        <p:nvPicPr>
          <p:cNvPr id="4" name="Picture 4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5248A897-5D5D-451B-9E5A-D046841BA6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197" t="14694" r="24256" b="3265"/>
          <a:stretch/>
        </p:blipFill>
        <p:spPr>
          <a:xfrm>
            <a:off x="2612022" y="1480716"/>
            <a:ext cx="5948233" cy="5111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501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ADD9B-7E73-4955-A496-47D7420DC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News</a:t>
            </a:r>
            <a:endParaRPr lang="lt-LT" dirty="0"/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77E9A04B-8FB9-4AA0-B685-61C4397466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21" t="59267" r="12027"/>
          <a:stretch/>
        </p:blipFill>
        <p:spPr>
          <a:xfrm>
            <a:off x="1646072" y="1690688"/>
            <a:ext cx="8756119" cy="2380269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939E74B-4F8B-44B4-84D2-66737C39CB9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" b="37188"/>
          <a:stretch/>
        </p:blipFill>
        <p:spPr>
          <a:xfrm>
            <a:off x="1646072" y="4353409"/>
            <a:ext cx="8756119" cy="2380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942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ADD9B-7E73-4955-A496-47D7420DC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Films</a:t>
            </a:r>
            <a:endParaRPr lang="lt-LT" dirty="0"/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77E9A04B-8FB9-4AA0-B685-61C4397466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79"/>
          <a:stretch/>
        </p:blipFill>
        <p:spPr>
          <a:xfrm>
            <a:off x="1978779" y="1690688"/>
            <a:ext cx="8090706" cy="2145132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428E3C2-780D-4057-A9C8-BCEB6CCCF6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779" y="4166114"/>
            <a:ext cx="8090706" cy="2575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013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ADD9B-7E73-4955-A496-47D7420DC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Star Rating/Review Functionality</a:t>
            </a:r>
            <a:br>
              <a:rPr lang="en-US" dirty="0"/>
            </a:br>
            <a:r>
              <a:rPr lang="en-US" sz="2000" dirty="0"/>
              <a:t>(With weighted</a:t>
            </a:r>
            <a:r>
              <a:rPr lang="lt-LT" sz="2000" dirty="0"/>
              <a:t> </a:t>
            </a:r>
            <a:r>
              <a:rPr lang="en-US" sz="2000" dirty="0"/>
              <a:t>average</a:t>
            </a:r>
            <a:r>
              <a:rPr lang="lt-LT" sz="2000" dirty="0"/>
              <a:t> </a:t>
            </a:r>
            <a:r>
              <a:rPr lang="en-US" sz="2000" dirty="0"/>
              <a:t>calculation)</a:t>
            </a:r>
            <a:endParaRPr lang="lt-LT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B09FB4-4100-4E51-82EC-65194555CB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754" y="2096220"/>
            <a:ext cx="8298756" cy="4017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020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ADD9B-7E73-4955-A496-47D7420DC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Charts</a:t>
            </a:r>
            <a:endParaRPr lang="lt-LT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80567C-BEF2-4ADB-86A2-A4C1E07127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998" y="1690688"/>
            <a:ext cx="7052003" cy="237680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A4517A3-673D-4477-B2C0-302866A13D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998" y="4424463"/>
            <a:ext cx="7052003" cy="214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90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ADD9B-7E73-4955-A496-47D7420DC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Design with Bootstrap</a:t>
            </a:r>
            <a:endParaRPr lang="lt-LT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FFF691-A381-4EB6-803C-20AE22D1BF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817" y="2086421"/>
            <a:ext cx="6816365" cy="20053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FDF1C8-480D-43D0-AD01-771E6612749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47" b="5123"/>
          <a:stretch/>
        </p:blipFill>
        <p:spPr>
          <a:xfrm>
            <a:off x="2687817" y="4487515"/>
            <a:ext cx="6816365" cy="200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733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ADD9B-7E73-4955-A496-47D7420DC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Little improvements that might not be noticed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F5580E-787D-42A0-B819-F0B7FC1703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9914" y="3645873"/>
            <a:ext cx="4963886" cy="12140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3203387-5DBD-4B60-9230-F576531666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07561"/>
            <a:ext cx="7338252" cy="152143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5E4209A-5D20-434C-AD78-7DEFF2744D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410" y="5076823"/>
            <a:ext cx="8014447" cy="945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748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163</Words>
  <Application>Microsoft Office PowerPoint</Application>
  <PresentationFormat>Widescreen</PresentationFormat>
  <Paragraphs>36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XCode: Film Review MVC</vt:lpstr>
      <vt:lpstr>Tomas Tarapavicius</vt:lpstr>
      <vt:lpstr>Contributions</vt:lpstr>
      <vt:lpstr>News</vt:lpstr>
      <vt:lpstr>Films</vt:lpstr>
      <vt:lpstr>Star Rating/Review Functionality (With weighted average calculation)</vt:lpstr>
      <vt:lpstr>Charts</vt:lpstr>
      <vt:lpstr>Design with Bootstrap</vt:lpstr>
      <vt:lpstr>Little improvements that might not be noticed</vt:lpstr>
      <vt:lpstr>Robert Johnson</vt:lpstr>
      <vt:lpstr>Contributions</vt:lpstr>
      <vt:lpstr>ReadMe on GitHub</vt:lpstr>
      <vt:lpstr>Vision Wiki On GitHub</vt:lpstr>
      <vt:lpstr>Class Diagram</vt:lpstr>
      <vt:lpstr>Sequence Diagram</vt:lpstr>
      <vt:lpstr>Preliminary Sketches: Home Page</vt:lpstr>
      <vt:lpstr>Preliminary Sketches: Movies Page</vt:lpstr>
      <vt:lpstr>Final Sketches: Home Page</vt:lpstr>
      <vt:lpstr>Final Sketches: News Page</vt:lpstr>
      <vt:lpstr>Final Sketches: Movies Page</vt:lpstr>
      <vt:lpstr>Final Sketches: Charts Page</vt:lpstr>
      <vt:lpstr>Nicholas Randall</vt:lpstr>
      <vt:lpstr>Contributions</vt:lpstr>
      <vt:lpstr>Actors page</vt:lpstr>
      <vt:lpstr>Directors page</vt:lpstr>
      <vt:lpstr>Actors and directors' tags</vt:lpstr>
      <vt:lpstr>Initial datbase help</vt:lpstr>
      <vt:lpstr>Additional changes</vt:lpstr>
      <vt:lpstr>Mike</vt:lpstr>
      <vt:lpstr>Storyboard</vt:lpstr>
      <vt:lpstr>                   Use case diagram </vt:lpstr>
      <vt:lpstr>Github managing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Tomas Tarapavičius</dc:creator>
  <cp:lastModifiedBy>Rob Johnson</cp:lastModifiedBy>
  <cp:revision>147</cp:revision>
  <dcterms:created xsi:type="dcterms:W3CDTF">2019-03-26T16:23:47Z</dcterms:created>
  <dcterms:modified xsi:type="dcterms:W3CDTF">2019-03-28T11:22:17Z</dcterms:modified>
</cp:coreProperties>
</file>