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9"/>
  </p:notesMasterIdLst>
  <p:sldIdLst>
    <p:sldId id="256" r:id="rId5"/>
    <p:sldId id="257" r:id="rId6"/>
    <p:sldId id="269" r:id="rId7"/>
    <p:sldId id="27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thro Shell" initials="JS" lastIdx="0" clrIdx="0">
    <p:extLst>
      <p:ext uri="{19B8F6BF-5375-455C-9EA6-DF929625EA0E}">
        <p15:presenceInfo xmlns:p15="http://schemas.microsoft.com/office/powerpoint/2012/main" userId="Jethro Sh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309" autoAdjust="0"/>
  </p:normalViewPr>
  <p:slideViewPr>
    <p:cSldViewPr snapToGrid="0">
      <p:cViewPr varScale="1">
        <p:scale>
          <a:sx n="73" d="100"/>
          <a:sy n="73" d="100"/>
        </p:scale>
        <p:origin x="5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thro Shell" userId="644133ce-5e03-4541-a19f-989999aff514" providerId="ADAL" clId="{2F3CE546-0D14-4BB0-88B6-14DBCAEF0147}"/>
    <pc:docChg chg="undo custSel addSld delSld modSld">
      <pc:chgData name="Jethro Shell" userId="644133ce-5e03-4541-a19f-989999aff514" providerId="ADAL" clId="{2F3CE546-0D14-4BB0-88B6-14DBCAEF0147}" dt="2021-01-13T12:12:01.819" v="2180" actId="20577"/>
      <pc:docMkLst>
        <pc:docMk/>
      </pc:docMkLst>
      <pc:sldChg chg="modSp">
        <pc:chgData name="Jethro Shell" userId="644133ce-5e03-4541-a19f-989999aff514" providerId="ADAL" clId="{2F3CE546-0D14-4BB0-88B6-14DBCAEF0147}" dt="2021-01-13T11:11:54.007" v="29" actId="20577"/>
        <pc:sldMkLst>
          <pc:docMk/>
          <pc:sldMk cId="882336100" sldId="256"/>
        </pc:sldMkLst>
        <pc:spChg chg="mod">
          <ac:chgData name="Jethro Shell" userId="644133ce-5e03-4541-a19f-989999aff514" providerId="ADAL" clId="{2F3CE546-0D14-4BB0-88B6-14DBCAEF0147}" dt="2021-01-13T11:11:54.007" v="29" actId="20577"/>
          <ac:spMkLst>
            <pc:docMk/>
            <pc:sldMk cId="882336100" sldId="256"/>
            <ac:spMk id="2" creationId="{57E0DCCD-E8C8-4E3E-B559-186E3366037C}"/>
          </ac:spMkLst>
        </pc:spChg>
      </pc:sldChg>
      <pc:sldChg chg="modSp">
        <pc:chgData name="Jethro Shell" userId="644133ce-5e03-4541-a19f-989999aff514" providerId="ADAL" clId="{2F3CE546-0D14-4BB0-88B6-14DBCAEF0147}" dt="2021-01-13T11:12:28.252" v="138" actId="12"/>
        <pc:sldMkLst>
          <pc:docMk/>
          <pc:sldMk cId="3395595424" sldId="257"/>
        </pc:sldMkLst>
        <pc:spChg chg="mod">
          <ac:chgData name="Jethro Shell" userId="644133ce-5e03-4541-a19f-989999aff514" providerId="ADAL" clId="{2F3CE546-0D14-4BB0-88B6-14DBCAEF0147}" dt="2021-01-13T11:12:28.252" v="138" actId="12"/>
          <ac:spMkLst>
            <pc:docMk/>
            <pc:sldMk cId="3395595424" sldId="257"/>
            <ac:spMk id="3" creationId="{512FCBFF-7ABA-4810-ABB3-91FE8FA37246}"/>
          </ac:spMkLst>
        </pc:spChg>
      </pc:sldChg>
      <pc:sldChg chg="del">
        <pc:chgData name="Jethro Shell" userId="644133ce-5e03-4541-a19f-989999aff514" providerId="ADAL" clId="{2F3CE546-0D14-4BB0-88B6-14DBCAEF0147}" dt="2021-01-13T11:24:53.684" v="655" actId="2696"/>
        <pc:sldMkLst>
          <pc:docMk/>
          <pc:sldMk cId="59340846" sldId="258"/>
        </pc:sldMkLst>
      </pc:sldChg>
      <pc:sldChg chg="del">
        <pc:chgData name="Jethro Shell" userId="644133ce-5e03-4541-a19f-989999aff514" providerId="ADAL" clId="{2F3CE546-0D14-4BB0-88B6-14DBCAEF0147}" dt="2021-01-13T11:24:53.654" v="650" actId="2696"/>
        <pc:sldMkLst>
          <pc:docMk/>
          <pc:sldMk cId="2589765982" sldId="260"/>
        </pc:sldMkLst>
      </pc:sldChg>
      <pc:sldChg chg="del">
        <pc:chgData name="Jethro Shell" userId="644133ce-5e03-4541-a19f-989999aff514" providerId="ADAL" clId="{2F3CE546-0D14-4BB0-88B6-14DBCAEF0147}" dt="2021-01-13T11:24:53.671" v="653" actId="2696"/>
        <pc:sldMkLst>
          <pc:docMk/>
          <pc:sldMk cId="2655354209" sldId="261"/>
        </pc:sldMkLst>
      </pc:sldChg>
      <pc:sldChg chg="del">
        <pc:chgData name="Jethro Shell" userId="644133ce-5e03-4541-a19f-989999aff514" providerId="ADAL" clId="{2F3CE546-0D14-4BB0-88B6-14DBCAEF0147}" dt="2021-01-13T11:24:53.678" v="654" actId="2696"/>
        <pc:sldMkLst>
          <pc:docMk/>
          <pc:sldMk cId="1522809112" sldId="262"/>
        </pc:sldMkLst>
      </pc:sldChg>
      <pc:sldChg chg="del">
        <pc:chgData name="Jethro Shell" userId="644133ce-5e03-4541-a19f-989999aff514" providerId="ADAL" clId="{2F3CE546-0D14-4BB0-88B6-14DBCAEF0147}" dt="2021-01-13T11:24:53.666" v="652" actId="2696"/>
        <pc:sldMkLst>
          <pc:docMk/>
          <pc:sldMk cId="4243878901" sldId="264"/>
        </pc:sldMkLst>
      </pc:sldChg>
      <pc:sldChg chg="del">
        <pc:chgData name="Jethro Shell" userId="644133ce-5e03-4541-a19f-989999aff514" providerId="ADAL" clId="{2F3CE546-0D14-4BB0-88B6-14DBCAEF0147}" dt="2021-01-13T11:24:53.715" v="659" actId="2696"/>
        <pc:sldMkLst>
          <pc:docMk/>
          <pc:sldMk cId="1409650333" sldId="267"/>
        </pc:sldMkLst>
      </pc:sldChg>
      <pc:sldChg chg="del">
        <pc:chgData name="Jethro Shell" userId="644133ce-5e03-4541-a19f-989999aff514" providerId="ADAL" clId="{2F3CE546-0D14-4BB0-88B6-14DBCAEF0147}" dt="2021-01-13T11:24:53.709" v="658" actId="2696"/>
        <pc:sldMkLst>
          <pc:docMk/>
          <pc:sldMk cId="4217612038" sldId="268"/>
        </pc:sldMkLst>
      </pc:sldChg>
      <pc:sldChg chg="modSp">
        <pc:chgData name="Jethro Shell" userId="644133ce-5e03-4541-a19f-989999aff514" providerId="ADAL" clId="{2F3CE546-0D14-4BB0-88B6-14DBCAEF0147}" dt="2021-01-13T11:24:46.927" v="647" actId="27636"/>
        <pc:sldMkLst>
          <pc:docMk/>
          <pc:sldMk cId="2822612713" sldId="269"/>
        </pc:sldMkLst>
        <pc:spChg chg="mod">
          <ac:chgData name="Jethro Shell" userId="644133ce-5e03-4541-a19f-989999aff514" providerId="ADAL" clId="{2F3CE546-0D14-4BB0-88B6-14DBCAEF0147}" dt="2021-01-13T11:22:35.243" v="426" actId="20577"/>
          <ac:spMkLst>
            <pc:docMk/>
            <pc:sldMk cId="2822612713" sldId="269"/>
            <ac:spMk id="2" creationId="{4ABFA9AB-93EC-49B3-B1A5-C171848214FE}"/>
          </ac:spMkLst>
        </pc:spChg>
        <pc:spChg chg="mod">
          <ac:chgData name="Jethro Shell" userId="644133ce-5e03-4541-a19f-989999aff514" providerId="ADAL" clId="{2F3CE546-0D14-4BB0-88B6-14DBCAEF0147}" dt="2021-01-13T11:24:46.927" v="647" actId="27636"/>
          <ac:spMkLst>
            <pc:docMk/>
            <pc:sldMk cId="2822612713" sldId="269"/>
            <ac:spMk id="3" creationId="{512FCBFF-7ABA-4810-ABB3-91FE8FA37246}"/>
          </ac:spMkLst>
        </pc:spChg>
      </pc:sldChg>
      <pc:sldChg chg="addSp delSp modSp add modAnim modNotesTx">
        <pc:chgData name="Jethro Shell" userId="644133ce-5e03-4541-a19f-989999aff514" providerId="ADAL" clId="{2F3CE546-0D14-4BB0-88B6-14DBCAEF0147}" dt="2021-01-13T12:12:01.819" v="2180" actId="20577"/>
        <pc:sldMkLst>
          <pc:docMk/>
          <pc:sldMk cId="3780203987" sldId="270"/>
        </pc:sldMkLst>
        <pc:spChg chg="mod">
          <ac:chgData name="Jethro Shell" userId="644133ce-5e03-4541-a19f-989999aff514" providerId="ADAL" clId="{2F3CE546-0D14-4BB0-88B6-14DBCAEF0147}" dt="2021-01-13T11:25:04.686" v="697" actId="20577"/>
          <ac:spMkLst>
            <pc:docMk/>
            <pc:sldMk cId="3780203987" sldId="270"/>
            <ac:spMk id="2" creationId="{4ABFA9AB-93EC-49B3-B1A5-C171848214FE}"/>
          </ac:spMkLst>
        </pc:spChg>
        <pc:spChg chg="mod">
          <ac:chgData name="Jethro Shell" userId="644133ce-5e03-4541-a19f-989999aff514" providerId="ADAL" clId="{2F3CE546-0D14-4BB0-88B6-14DBCAEF0147}" dt="2021-01-13T11:32:30.369" v="969" actId="1076"/>
          <ac:spMkLst>
            <pc:docMk/>
            <pc:sldMk cId="3780203987" sldId="270"/>
            <ac:spMk id="3" creationId="{512FCBFF-7ABA-4810-ABB3-91FE8FA37246}"/>
          </ac:spMkLst>
        </pc:spChg>
        <pc:spChg chg="add mod">
          <ac:chgData name="Jethro Shell" userId="644133ce-5e03-4541-a19f-989999aff514" providerId="ADAL" clId="{2F3CE546-0D14-4BB0-88B6-14DBCAEF0147}" dt="2021-01-13T11:32:23.582" v="968" actId="12"/>
          <ac:spMkLst>
            <pc:docMk/>
            <pc:sldMk cId="3780203987" sldId="270"/>
            <ac:spMk id="9" creationId="{13E51C17-3101-4049-BC34-6AF93B34C89B}"/>
          </ac:spMkLst>
        </pc:spChg>
        <pc:spChg chg="add mod">
          <ac:chgData name="Jethro Shell" userId="644133ce-5e03-4541-a19f-989999aff514" providerId="ADAL" clId="{2F3CE546-0D14-4BB0-88B6-14DBCAEF0147}" dt="2021-01-13T11:33:16.574" v="1049" actId="20577"/>
          <ac:spMkLst>
            <pc:docMk/>
            <pc:sldMk cId="3780203987" sldId="270"/>
            <ac:spMk id="11" creationId="{0B84AC21-E372-43E5-B3C5-BB17A3C1A205}"/>
          </ac:spMkLst>
        </pc:spChg>
        <pc:spChg chg="add mod">
          <ac:chgData name="Jethro Shell" userId="644133ce-5e03-4541-a19f-989999aff514" providerId="ADAL" clId="{2F3CE546-0D14-4BB0-88B6-14DBCAEF0147}" dt="2021-01-13T11:33:43.991" v="1051" actId="13822"/>
          <ac:spMkLst>
            <pc:docMk/>
            <pc:sldMk cId="3780203987" sldId="270"/>
            <ac:spMk id="16" creationId="{708D889B-A33F-45B3-81E1-FC0CFA736582}"/>
          </ac:spMkLst>
        </pc:spChg>
        <pc:spChg chg="add mod">
          <ac:chgData name="Jethro Shell" userId="644133ce-5e03-4541-a19f-989999aff514" providerId="ADAL" clId="{2F3CE546-0D14-4BB0-88B6-14DBCAEF0147}" dt="2021-01-13T11:43:25.191" v="1530" actId="20577"/>
          <ac:spMkLst>
            <pc:docMk/>
            <pc:sldMk cId="3780203987" sldId="270"/>
            <ac:spMk id="17" creationId="{4FDFD4CC-6F7E-42BD-9332-326732FE3266}"/>
          </ac:spMkLst>
        </pc:spChg>
        <pc:spChg chg="add del mod">
          <ac:chgData name="Jethro Shell" userId="644133ce-5e03-4541-a19f-989999aff514" providerId="ADAL" clId="{2F3CE546-0D14-4BB0-88B6-14DBCAEF0147}" dt="2021-01-13T11:43:54.868" v="1542" actId="478"/>
          <ac:spMkLst>
            <pc:docMk/>
            <pc:sldMk cId="3780203987" sldId="270"/>
            <ac:spMk id="18" creationId="{DE45AAA6-70D0-4F74-BF8C-7D9D5D0F82F8}"/>
          </ac:spMkLst>
        </pc:spChg>
        <pc:spChg chg="add mod">
          <ac:chgData name="Jethro Shell" userId="644133ce-5e03-4541-a19f-989999aff514" providerId="ADAL" clId="{2F3CE546-0D14-4BB0-88B6-14DBCAEF0147}" dt="2021-01-13T12:02:29.056" v="1780"/>
          <ac:spMkLst>
            <pc:docMk/>
            <pc:sldMk cId="3780203987" sldId="270"/>
            <ac:spMk id="19" creationId="{A53ABBE8-207A-48F3-9954-E03CA07750E0}"/>
          </ac:spMkLst>
        </pc:spChg>
        <pc:spChg chg="add mod">
          <ac:chgData name="Jethro Shell" userId="644133ce-5e03-4541-a19f-989999aff514" providerId="ADAL" clId="{2F3CE546-0D14-4BB0-88B6-14DBCAEF0147}" dt="2021-01-13T12:04:45.102" v="1913" actId="1076"/>
          <ac:spMkLst>
            <pc:docMk/>
            <pc:sldMk cId="3780203987" sldId="270"/>
            <ac:spMk id="20" creationId="{BCF857F3-12B2-4AB2-8E58-A205958C5DFD}"/>
          </ac:spMkLst>
        </pc:spChg>
        <pc:spChg chg="add mod">
          <ac:chgData name="Jethro Shell" userId="644133ce-5e03-4541-a19f-989999aff514" providerId="ADAL" clId="{2F3CE546-0D14-4BB0-88B6-14DBCAEF0147}" dt="2021-01-13T12:12:01.819" v="2180" actId="20577"/>
          <ac:spMkLst>
            <pc:docMk/>
            <pc:sldMk cId="3780203987" sldId="270"/>
            <ac:spMk id="24" creationId="{6503824C-2B90-4C6A-A84F-0422AD2AB50C}"/>
          </ac:spMkLst>
        </pc:spChg>
        <pc:picChg chg="add mod">
          <ac:chgData name="Jethro Shell" userId="644133ce-5e03-4541-a19f-989999aff514" providerId="ADAL" clId="{2F3CE546-0D14-4BB0-88B6-14DBCAEF0147}" dt="2021-01-13T11:25:40.193" v="702" actId="1076"/>
          <ac:picMkLst>
            <pc:docMk/>
            <pc:sldMk cId="3780203987" sldId="270"/>
            <ac:picMk id="4" creationId="{DF3220E3-1157-4884-A62A-AED6422C6C46}"/>
          </ac:picMkLst>
        </pc:picChg>
        <pc:cxnChg chg="add mod">
          <ac:chgData name="Jethro Shell" userId="644133ce-5e03-4541-a19f-989999aff514" providerId="ADAL" clId="{2F3CE546-0D14-4BB0-88B6-14DBCAEF0147}" dt="2021-01-13T11:32:33.897" v="970" actId="14100"/>
          <ac:cxnSpMkLst>
            <pc:docMk/>
            <pc:sldMk cId="3780203987" sldId="270"/>
            <ac:cxnSpMk id="6" creationId="{075CD828-A8F8-4478-971B-FFB1A80C8DF4}"/>
          </ac:cxnSpMkLst>
        </pc:cxnChg>
        <pc:cxnChg chg="add mod">
          <ac:chgData name="Jethro Shell" userId="644133ce-5e03-4541-a19f-989999aff514" providerId="ADAL" clId="{2F3CE546-0D14-4BB0-88B6-14DBCAEF0147}" dt="2021-01-13T11:32:59.824" v="976" actId="14100"/>
          <ac:cxnSpMkLst>
            <pc:docMk/>
            <pc:sldMk cId="3780203987" sldId="270"/>
            <ac:cxnSpMk id="12" creationId="{3A5BB735-9B6F-4E4C-999A-E339028425A1}"/>
          </ac:cxnSpMkLst>
        </pc:cxnChg>
        <pc:cxnChg chg="add mod">
          <ac:chgData name="Jethro Shell" userId="644133ce-5e03-4541-a19f-989999aff514" providerId="ADAL" clId="{2F3CE546-0D14-4BB0-88B6-14DBCAEF0147}" dt="2021-01-13T12:04:58.494" v="1916" actId="14100"/>
          <ac:cxnSpMkLst>
            <pc:docMk/>
            <pc:sldMk cId="3780203987" sldId="270"/>
            <ac:cxnSpMk id="21" creationId="{21174EBC-5FC1-4947-B4E0-788186CE8221}"/>
          </ac:cxnSpMkLst>
        </pc:cxnChg>
        <pc:cxnChg chg="add mod">
          <ac:chgData name="Jethro Shell" userId="644133ce-5e03-4541-a19f-989999aff514" providerId="ADAL" clId="{2F3CE546-0D14-4BB0-88B6-14DBCAEF0147}" dt="2021-01-13T12:05:16.927" v="1919" actId="14100"/>
          <ac:cxnSpMkLst>
            <pc:docMk/>
            <pc:sldMk cId="3780203987" sldId="270"/>
            <ac:cxnSpMk id="25" creationId="{AE2AF046-37BC-4F7D-9FA9-D669940B2AAF}"/>
          </ac:cxnSpMkLst>
        </pc:cxnChg>
      </pc:sldChg>
      <pc:sldChg chg="del">
        <pc:chgData name="Jethro Shell" userId="644133ce-5e03-4541-a19f-989999aff514" providerId="ADAL" clId="{2F3CE546-0D14-4BB0-88B6-14DBCAEF0147}" dt="2021-01-13T11:24:53.738" v="663" actId="2696"/>
        <pc:sldMkLst>
          <pc:docMk/>
          <pc:sldMk cId="3449775164" sldId="271"/>
        </pc:sldMkLst>
      </pc:sldChg>
      <pc:sldChg chg="del">
        <pc:chgData name="Jethro Shell" userId="644133ce-5e03-4541-a19f-989999aff514" providerId="ADAL" clId="{2F3CE546-0D14-4BB0-88B6-14DBCAEF0147}" dt="2021-01-13T11:24:53.720" v="660" actId="2696"/>
        <pc:sldMkLst>
          <pc:docMk/>
          <pc:sldMk cId="2388519792" sldId="272"/>
        </pc:sldMkLst>
      </pc:sldChg>
      <pc:sldChg chg="del">
        <pc:chgData name="Jethro Shell" userId="644133ce-5e03-4541-a19f-989999aff514" providerId="ADAL" clId="{2F3CE546-0D14-4BB0-88B6-14DBCAEF0147}" dt="2021-01-13T11:24:53.743" v="664" actId="2696"/>
        <pc:sldMkLst>
          <pc:docMk/>
          <pc:sldMk cId="2503527533" sldId="273"/>
        </pc:sldMkLst>
      </pc:sldChg>
      <pc:sldChg chg="del">
        <pc:chgData name="Jethro Shell" userId="644133ce-5e03-4541-a19f-989999aff514" providerId="ADAL" clId="{2F3CE546-0D14-4BB0-88B6-14DBCAEF0147}" dt="2021-01-13T11:24:53.780" v="670" actId="2696"/>
        <pc:sldMkLst>
          <pc:docMk/>
          <pc:sldMk cId="3941737440" sldId="274"/>
        </pc:sldMkLst>
      </pc:sldChg>
      <pc:sldChg chg="del">
        <pc:chgData name="Jethro Shell" userId="644133ce-5e03-4541-a19f-989999aff514" providerId="ADAL" clId="{2F3CE546-0D14-4BB0-88B6-14DBCAEF0147}" dt="2021-01-13T11:24:53.749" v="665" actId="2696"/>
        <pc:sldMkLst>
          <pc:docMk/>
          <pc:sldMk cId="3235912430" sldId="275"/>
        </pc:sldMkLst>
      </pc:sldChg>
      <pc:sldChg chg="del">
        <pc:chgData name="Jethro Shell" userId="644133ce-5e03-4541-a19f-989999aff514" providerId="ADAL" clId="{2F3CE546-0D14-4BB0-88B6-14DBCAEF0147}" dt="2021-01-13T11:24:53.649" v="649" actId="2696"/>
        <pc:sldMkLst>
          <pc:docMk/>
          <pc:sldMk cId="3274769379" sldId="278"/>
        </pc:sldMkLst>
      </pc:sldChg>
      <pc:sldChg chg="del">
        <pc:chgData name="Jethro Shell" userId="644133ce-5e03-4541-a19f-989999aff514" providerId="ADAL" clId="{2F3CE546-0D14-4BB0-88B6-14DBCAEF0147}" dt="2021-01-13T11:24:53.766" v="667" actId="2696"/>
        <pc:sldMkLst>
          <pc:docMk/>
          <pc:sldMk cId="1453916692" sldId="280"/>
        </pc:sldMkLst>
      </pc:sldChg>
      <pc:sldChg chg="del">
        <pc:chgData name="Jethro Shell" userId="644133ce-5e03-4541-a19f-989999aff514" providerId="ADAL" clId="{2F3CE546-0D14-4BB0-88B6-14DBCAEF0147}" dt="2021-01-13T11:24:53.770" v="668" actId="2696"/>
        <pc:sldMkLst>
          <pc:docMk/>
          <pc:sldMk cId="1437591541" sldId="281"/>
        </pc:sldMkLst>
      </pc:sldChg>
      <pc:sldChg chg="del">
        <pc:chgData name="Jethro Shell" userId="644133ce-5e03-4541-a19f-989999aff514" providerId="ADAL" clId="{2F3CE546-0D14-4BB0-88B6-14DBCAEF0147}" dt="2021-01-13T11:24:53.775" v="669" actId="2696"/>
        <pc:sldMkLst>
          <pc:docMk/>
          <pc:sldMk cId="2428401510" sldId="282"/>
        </pc:sldMkLst>
      </pc:sldChg>
      <pc:sldChg chg="del">
        <pc:chgData name="Jethro Shell" userId="644133ce-5e03-4541-a19f-989999aff514" providerId="ADAL" clId="{2F3CE546-0D14-4BB0-88B6-14DBCAEF0147}" dt="2021-01-13T11:24:53.635" v="648" actId="2696"/>
        <pc:sldMkLst>
          <pc:docMk/>
          <pc:sldMk cId="2015978743" sldId="283"/>
        </pc:sldMkLst>
      </pc:sldChg>
      <pc:sldChg chg="del">
        <pc:chgData name="Jethro Shell" userId="644133ce-5e03-4541-a19f-989999aff514" providerId="ADAL" clId="{2F3CE546-0D14-4BB0-88B6-14DBCAEF0147}" dt="2021-01-13T11:24:53.661" v="651" actId="2696"/>
        <pc:sldMkLst>
          <pc:docMk/>
          <pc:sldMk cId="388876782" sldId="284"/>
        </pc:sldMkLst>
      </pc:sldChg>
      <pc:sldChg chg="del">
        <pc:chgData name="Jethro Shell" userId="644133ce-5e03-4541-a19f-989999aff514" providerId="ADAL" clId="{2F3CE546-0D14-4BB0-88B6-14DBCAEF0147}" dt="2021-01-13T11:24:53.690" v="656" actId="2696"/>
        <pc:sldMkLst>
          <pc:docMk/>
          <pc:sldMk cId="4095274131" sldId="285"/>
        </pc:sldMkLst>
      </pc:sldChg>
      <pc:sldChg chg="del">
        <pc:chgData name="Jethro Shell" userId="644133ce-5e03-4541-a19f-989999aff514" providerId="ADAL" clId="{2F3CE546-0D14-4BB0-88B6-14DBCAEF0147}" dt="2021-01-13T11:24:53.698" v="657" actId="2696"/>
        <pc:sldMkLst>
          <pc:docMk/>
          <pc:sldMk cId="1396408653" sldId="286"/>
        </pc:sldMkLst>
      </pc:sldChg>
      <pc:sldChg chg="del">
        <pc:chgData name="Jethro Shell" userId="644133ce-5e03-4541-a19f-989999aff514" providerId="ADAL" clId="{2F3CE546-0D14-4BB0-88B6-14DBCAEF0147}" dt="2021-01-13T11:24:53.731" v="662" actId="2696"/>
        <pc:sldMkLst>
          <pc:docMk/>
          <pc:sldMk cId="4276864353" sldId="287"/>
        </pc:sldMkLst>
      </pc:sldChg>
      <pc:sldChg chg="del">
        <pc:chgData name="Jethro Shell" userId="644133ce-5e03-4541-a19f-989999aff514" providerId="ADAL" clId="{2F3CE546-0D14-4BB0-88B6-14DBCAEF0147}" dt="2021-01-13T11:24:53.723" v="661" actId="2696"/>
        <pc:sldMkLst>
          <pc:docMk/>
          <pc:sldMk cId="3140554046" sldId="288"/>
        </pc:sldMkLst>
      </pc:sldChg>
      <pc:sldChg chg="del">
        <pc:chgData name="Jethro Shell" userId="644133ce-5e03-4541-a19f-989999aff514" providerId="ADAL" clId="{2F3CE546-0D14-4BB0-88B6-14DBCAEF0147}" dt="2021-01-13T11:24:53.762" v="666" actId="2696"/>
        <pc:sldMkLst>
          <pc:docMk/>
          <pc:sldMk cId="578918077" sldId="289"/>
        </pc:sldMkLst>
      </pc:sldChg>
      <pc:sldChg chg="del">
        <pc:chgData name="Jethro Shell" userId="644133ce-5e03-4541-a19f-989999aff514" providerId="ADAL" clId="{2F3CE546-0D14-4BB0-88B6-14DBCAEF0147}" dt="2021-01-13T11:24:53.788" v="671" actId="2696"/>
        <pc:sldMkLst>
          <pc:docMk/>
          <pc:sldMk cId="3211063966" sldId="290"/>
        </pc:sldMkLst>
      </pc:sldChg>
    </pc:docChg>
  </pc:docChgLst>
  <pc:docChgLst>
    <pc:chgData name="Jethro Shell" userId="644133ce-5e03-4541-a19f-989999aff514" providerId="ADAL" clId="{D0EED0BB-3D3D-4FA4-B4DC-ED94F4A451A1}"/>
    <pc:docChg chg="undo custSel addSld delSld modSld sldOrd">
      <pc:chgData name="Jethro Shell" userId="644133ce-5e03-4541-a19f-989999aff514" providerId="ADAL" clId="{D0EED0BB-3D3D-4FA4-B4DC-ED94F4A451A1}" dt="2021-01-11T18:13:58.561" v="1826" actId="14100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2BA6B-645C-422D-B60D-180D34ABEB98}" type="datetimeFigureOut">
              <a:rPr lang="en-GB" smtClean="0"/>
              <a:t>13/01/2021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E2B681-8954-4AA4-9986-B050CA5627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885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make.org/cmake/help/latest/prop_tgt/CXX_EXTENSIONS.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If the compiler does not support the standard, </a:t>
            </a:r>
            <a:r>
              <a:rPr lang="en-GB" dirty="0" err="1"/>
              <a:t>CMake</a:t>
            </a:r>
            <a:r>
              <a:rPr lang="en-GB" dirty="0"/>
              <a:t> falls back to the default that does. There is no error thrown, so to remove this, STANDARD_REQUIRED is set to 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set(CMAKE_CXX_EXTENSIONS OFF)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This disables the use of compiler-specific extensions. For example, by default,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CMake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passes -std=gnu++14 to GCC on Linux. We want to build with -std=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 to prevent use of non-portable compiler extensions, which is what the disabling of this option does.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The files next to executable are those that are built from. Need to remember the space delimiter..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E2B681-8954-4AA4-9986-B050CA56275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106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13D5A32-0260-4C61-8AB5-9113C4438478}" type="datetimeFigureOut">
              <a:rPr lang="en-GB" smtClean="0"/>
              <a:t>13/01/2021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03629-84C8-4D6D-A1C8-A6D4D35ACCD6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681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D5A32-0260-4C61-8AB5-9113C4438478}" type="datetimeFigureOut">
              <a:rPr lang="en-GB" smtClean="0"/>
              <a:t>13/01/2021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03629-84C8-4D6D-A1C8-A6D4D35ACCD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6694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D5A32-0260-4C61-8AB5-9113C4438478}" type="datetimeFigureOut">
              <a:rPr lang="en-GB" smtClean="0"/>
              <a:t>13/01/2021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03629-84C8-4D6D-A1C8-A6D4D35ACCD6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348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D5A32-0260-4C61-8AB5-9113C4438478}" type="datetimeFigureOut">
              <a:rPr lang="en-GB" smtClean="0"/>
              <a:t>13/01/2021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03629-84C8-4D6D-A1C8-A6D4D35ACCD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2204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D5A32-0260-4C61-8AB5-9113C4438478}" type="datetimeFigureOut">
              <a:rPr lang="en-GB" smtClean="0"/>
              <a:t>13/01/2021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03629-84C8-4D6D-A1C8-A6D4D35ACCD6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64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D5A32-0260-4C61-8AB5-9113C4438478}" type="datetimeFigureOut">
              <a:rPr lang="en-GB" smtClean="0"/>
              <a:t>13/01/2021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03629-84C8-4D6D-A1C8-A6D4D35ACCD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4733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D5A32-0260-4C61-8AB5-9113C4438478}" type="datetimeFigureOut">
              <a:rPr lang="en-GB" smtClean="0"/>
              <a:t>13/01/2021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03629-84C8-4D6D-A1C8-A6D4D35ACCD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1382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D5A32-0260-4C61-8AB5-9113C4438478}" type="datetimeFigureOut">
              <a:rPr lang="en-GB" smtClean="0"/>
              <a:t>13/01/2021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03629-84C8-4D6D-A1C8-A6D4D35ACCD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0231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D5A32-0260-4C61-8AB5-9113C4438478}" type="datetimeFigureOut">
              <a:rPr lang="en-GB" smtClean="0"/>
              <a:t>13/01/2021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03629-84C8-4D6D-A1C8-A6D4D35ACCD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3368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D5A32-0260-4C61-8AB5-9113C4438478}" type="datetimeFigureOut">
              <a:rPr lang="en-GB" smtClean="0"/>
              <a:t>13/01/2021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03629-84C8-4D6D-A1C8-A6D4D35ACCD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3788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D5A32-0260-4C61-8AB5-9113C4438478}" type="datetimeFigureOut">
              <a:rPr lang="en-GB" smtClean="0"/>
              <a:t>13/01/2021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03629-84C8-4D6D-A1C8-A6D4D35ACCD6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842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A13D5A32-0260-4C61-8AB5-9113C4438478}" type="datetimeFigureOut">
              <a:rPr lang="en-GB" smtClean="0"/>
              <a:t>13/01/2021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C7603629-84C8-4D6D-A1C8-A6D4D35ACCD6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524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make.org/download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0DCCD-E8C8-4E3E-B559-186E336603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Overview of </a:t>
            </a:r>
            <a:r>
              <a:rPr lang="en-GB" dirty="0" err="1"/>
              <a:t>cmake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643608-805D-4D36-87D4-AFA18FEB0B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Dr. Jethro Shell</a:t>
            </a:r>
          </a:p>
        </p:txBody>
      </p:sp>
    </p:spTree>
    <p:extLst>
      <p:ext uri="{BB962C8B-B14F-4D97-AF65-F5344CB8AC3E}">
        <p14:creationId xmlns:p14="http://schemas.microsoft.com/office/powerpoint/2010/main" val="882336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FA9AB-93EC-49B3-B1A5-C17184821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FCBFF-7ABA-4810-ABB3-91FE8FA37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38131"/>
            <a:ext cx="9720071" cy="4471229"/>
          </a:xfrm>
        </p:spPr>
        <p:txBody>
          <a:bodyPr>
            <a:normAutofit/>
          </a:bodyPr>
          <a:lstStyle/>
          <a:p>
            <a:r>
              <a:rPr lang="en-GB" dirty="0" err="1"/>
              <a:t>CMake</a:t>
            </a:r>
            <a:r>
              <a:rPr lang="en-GB" dirty="0"/>
              <a:t> on the command line.</a:t>
            </a:r>
          </a:p>
          <a:p>
            <a:r>
              <a:rPr lang="en-GB" sz="2200" dirty="0" err="1"/>
              <a:t>CMake</a:t>
            </a:r>
            <a:r>
              <a:rPr lang="en-GB" sz="2200" dirty="0"/>
              <a:t> using </a:t>
            </a:r>
            <a:r>
              <a:rPr lang="en-GB" sz="2200" dirty="0" err="1"/>
              <a:t>th</a:t>
            </a:r>
            <a:r>
              <a:rPr lang="en-GB" sz="2200" dirty="0"/>
              <a:t> GUI</a:t>
            </a:r>
          </a:p>
          <a:p>
            <a:pPr lvl="1"/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395595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FA9AB-93EC-49B3-B1A5-C17184821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FCBFF-7ABA-4810-ABB3-91FE8FA37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830" y="1894112"/>
            <a:ext cx="9720071" cy="2752533"/>
          </a:xfrm>
        </p:spPr>
        <p:txBody>
          <a:bodyPr>
            <a:normAutofit fontScale="77500" lnSpcReduction="20000"/>
          </a:bodyPr>
          <a:lstStyle/>
          <a:p>
            <a:r>
              <a:rPr lang="en-GB" sz="2400" dirty="0"/>
              <a:t>Firstly you need to install </a:t>
            </a:r>
            <a:r>
              <a:rPr lang="en-GB" sz="2400" dirty="0" err="1"/>
              <a:t>CMake</a:t>
            </a:r>
            <a:r>
              <a:rPr lang="en-GB" sz="2400" dirty="0"/>
              <a:t> if you are using your own PC.</a:t>
            </a:r>
          </a:p>
          <a:p>
            <a:r>
              <a:rPr lang="en-GB" sz="2400" dirty="0" err="1"/>
              <a:t>CMake</a:t>
            </a:r>
            <a:r>
              <a:rPr lang="en-GB" sz="2400" dirty="0"/>
              <a:t> is available from: </a:t>
            </a:r>
            <a:r>
              <a:rPr lang="en-GB" sz="2400" dirty="0">
                <a:hlinkClick r:id="rId2"/>
              </a:rPr>
              <a:t>https://cmake.org/download/</a:t>
            </a:r>
            <a:endParaRPr lang="en-GB" sz="2400" dirty="0"/>
          </a:p>
          <a:p>
            <a:r>
              <a:rPr lang="en-GB" sz="2400" dirty="0"/>
              <a:t>There is the inclusion of an installer tool, if you want to use this. </a:t>
            </a:r>
          </a:p>
          <a:p>
            <a:r>
              <a:rPr lang="en-US" dirty="0"/>
              <a:t>“</a:t>
            </a:r>
            <a:r>
              <a:rPr lang="en-US" dirty="0" err="1"/>
              <a:t>CMake</a:t>
            </a:r>
            <a:r>
              <a:rPr lang="en-US" dirty="0"/>
              <a:t> is an extensible, open-source system that manages the build process in an operating system and in a compiler-independent manner. Unlike many cross-platform systems, </a:t>
            </a:r>
            <a:r>
              <a:rPr lang="en-US" dirty="0" err="1"/>
              <a:t>CMake</a:t>
            </a:r>
            <a:r>
              <a:rPr lang="en-US" dirty="0"/>
              <a:t> is designed to be used in conjunction with the native build environment. Simple configuration files placed in each source directory (called CMakeLists.txt files) are used to generate standard build files”</a:t>
            </a:r>
          </a:p>
          <a:p>
            <a:r>
              <a:rPr lang="en-US" dirty="0"/>
              <a:t>CMakeLists.txt are at the foundation of compiling your code. The setting up of these and the options that you give it form the output of compiling the code.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i="1" dirty="0"/>
          </a:p>
          <a:p>
            <a:pPr>
              <a:buFont typeface="Arial" panose="020B0604020202020204" pitchFamily="34" charset="0"/>
              <a:buChar char="•"/>
            </a:pPr>
            <a:endParaRPr lang="en-GB" i="1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2612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FA9AB-93EC-49B3-B1A5-C17184821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Simple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FCBFF-7ABA-4810-ABB3-91FE8FA37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063" y="2016904"/>
            <a:ext cx="5609937" cy="326573"/>
          </a:xfrm>
        </p:spPr>
        <p:txBody>
          <a:bodyPr>
            <a:normAutofit fontScale="77500" lnSpcReduction="20000"/>
          </a:bodyPr>
          <a:lstStyle/>
          <a:p>
            <a:r>
              <a:rPr lang="en-GB" sz="2300" dirty="0"/>
              <a:t>Minimum version of </a:t>
            </a:r>
            <a:r>
              <a:rPr lang="en-GB" sz="2300" dirty="0" err="1"/>
              <a:t>CMake</a:t>
            </a:r>
            <a:r>
              <a:rPr lang="en-GB" sz="2300" dirty="0"/>
              <a:t> that is required. 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300" i="1" dirty="0"/>
          </a:p>
          <a:p>
            <a:pPr>
              <a:buFont typeface="Arial" panose="020B0604020202020204" pitchFamily="34" charset="0"/>
              <a:buChar char="•"/>
            </a:pPr>
            <a:endParaRPr lang="en-GB" i="1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3220E3-1157-4884-A62A-AED6422C6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997" y="2836604"/>
            <a:ext cx="10429875" cy="319087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75CD828-A8F8-4478-971B-FFB1A80C8DF4}"/>
              </a:ext>
            </a:extLst>
          </p:cNvPr>
          <p:cNvCxnSpPr>
            <a:cxnSpLocks/>
          </p:cNvCxnSpPr>
          <p:nvPr/>
        </p:nvCxnSpPr>
        <p:spPr>
          <a:xfrm>
            <a:off x="2071396" y="2343477"/>
            <a:ext cx="1166326" cy="782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3E51C17-3101-4049-BC34-6AF93B34C89B}"/>
              </a:ext>
            </a:extLst>
          </p:cNvPr>
          <p:cNvSpPr txBox="1">
            <a:spLocks/>
          </p:cNvSpPr>
          <p:nvPr/>
        </p:nvSpPr>
        <p:spPr>
          <a:xfrm>
            <a:off x="3707798" y="1191654"/>
            <a:ext cx="8104757" cy="702459"/>
          </a:xfrm>
          <a:prstGeom prst="rect">
            <a:avLst/>
          </a:prstGeom>
        </p:spPr>
        <p:txBody>
          <a:bodyPr vert="horz" lIns="45720" tIns="45720" rIns="4572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GB" sz="2300" dirty="0"/>
              <a:t>This is a basic </a:t>
            </a:r>
            <a:r>
              <a:rPr lang="en-GB" sz="2300" dirty="0" err="1"/>
              <a:t>CMAke</a:t>
            </a:r>
            <a:r>
              <a:rPr lang="en-GB" sz="2300" dirty="0"/>
              <a:t> CMakeLists.txt file.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300" dirty="0"/>
              <a:t>This needs to be within the source folder of the code so it can be referenced.</a:t>
            </a:r>
          </a:p>
          <a:p>
            <a:pPr>
              <a:buFont typeface="Arial" panose="020B0604020202020204" pitchFamily="34" charset="0"/>
              <a:buChar char="•"/>
            </a:pPr>
            <a:endParaRPr lang="en-GB" i="1" dirty="0"/>
          </a:p>
          <a:p>
            <a:pPr>
              <a:buFont typeface="Arial" panose="020B0604020202020204" pitchFamily="34" charset="0"/>
              <a:buChar char="•"/>
            </a:pPr>
            <a:endParaRPr lang="en-GB" i="1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B84AC21-E372-43E5-B3C5-BB17A3C1A205}"/>
              </a:ext>
            </a:extLst>
          </p:cNvPr>
          <p:cNvSpPr txBox="1">
            <a:spLocks/>
          </p:cNvSpPr>
          <p:nvPr/>
        </p:nvSpPr>
        <p:spPr>
          <a:xfrm>
            <a:off x="5134263" y="2282736"/>
            <a:ext cx="5609937" cy="326573"/>
          </a:xfrm>
          <a:prstGeom prst="rect">
            <a:avLst/>
          </a:prstGeom>
        </p:spPr>
        <p:txBody>
          <a:bodyPr vert="horz" lIns="45720" tIns="45720" rIns="4572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300" dirty="0"/>
              <a:t>Name of the project (.</a:t>
            </a:r>
            <a:r>
              <a:rPr lang="en-GB" sz="2300" dirty="0" err="1"/>
              <a:t>sln</a:t>
            </a:r>
            <a:r>
              <a:rPr lang="en-GB" sz="2300" dirty="0"/>
              <a:t>). 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300" i="1" dirty="0"/>
          </a:p>
          <a:p>
            <a:pPr>
              <a:buFont typeface="Arial" panose="020B0604020202020204" pitchFamily="34" charset="0"/>
              <a:buChar char="•"/>
            </a:pPr>
            <a:endParaRPr lang="en-GB" i="1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A5BB735-9B6F-4E4C-999A-E339028425A1}"/>
              </a:ext>
            </a:extLst>
          </p:cNvPr>
          <p:cNvCxnSpPr>
            <a:cxnSpLocks/>
          </p:cNvCxnSpPr>
          <p:nvPr/>
        </p:nvCxnSpPr>
        <p:spPr>
          <a:xfrm flipH="1">
            <a:off x="3638939" y="2609309"/>
            <a:ext cx="3069771" cy="9424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Right Brace 15">
            <a:extLst>
              <a:ext uri="{FF2B5EF4-FFF2-40B4-BE49-F238E27FC236}">
                <a16:creationId xmlns:a16="http://schemas.microsoft.com/office/drawing/2014/main" id="{708D889B-A33F-45B3-81E1-FC0CFA736582}"/>
              </a:ext>
            </a:extLst>
          </p:cNvPr>
          <p:cNvSpPr/>
          <p:nvPr/>
        </p:nvSpPr>
        <p:spPr>
          <a:xfrm>
            <a:off x="4693298" y="3817632"/>
            <a:ext cx="354563" cy="651731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FDFD4CC-6F7E-42BD-9332-326732FE3266}"/>
              </a:ext>
            </a:extLst>
          </p:cNvPr>
          <p:cNvSpPr txBox="1">
            <a:spLocks/>
          </p:cNvSpPr>
          <p:nvPr/>
        </p:nvSpPr>
        <p:spPr>
          <a:xfrm>
            <a:off x="5173824" y="4044927"/>
            <a:ext cx="5609937" cy="724745"/>
          </a:xfrm>
          <a:prstGeom prst="rect">
            <a:avLst/>
          </a:prstGeom>
        </p:spPr>
        <p:txBody>
          <a:bodyPr vert="horz" lIns="45720" tIns="45720" rIns="4572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300" dirty="0"/>
              <a:t>Setting to the use of C++ version 14. Others available. </a:t>
            </a:r>
          </a:p>
          <a:p>
            <a:pPr marL="0" indent="0">
              <a:buNone/>
            </a:pPr>
            <a:r>
              <a:rPr lang="en-GB" sz="23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300" i="1" dirty="0"/>
          </a:p>
          <a:p>
            <a:pPr>
              <a:buFont typeface="Arial" panose="020B0604020202020204" pitchFamily="34" charset="0"/>
              <a:buChar char="•"/>
            </a:pPr>
            <a:endParaRPr lang="en-GB" i="1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3ABBE8-207A-48F3-9954-E03CA07750E0}"/>
              </a:ext>
            </a:extLst>
          </p:cNvPr>
          <p:cNvSpPr txBox="1"/>
          <p:nvPr/>
        </p:nvSpPr>
        <p:spPr>
          <a:xfrm>
            <a:off x="2755506" y="4801134"/>
            <a:ext cx="7906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Adds an executable of the project name (HelloWorld”)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F857F3-12B2-4AB2-8E58-A205958C5DFD}"/>
              </a:ext>
            </a:extLst>
          </p:cNvPr>
          <p:cNvSpPr txBox="1"/>
          <p:nvPr/>
        </p:nvSpPr>
        <p:spPr>
          <a:xfrm>
            <a:off x="658692" y="6070108"/>
            <a:ext cx="7906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Adds the target to the folder destination, here it is bin.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1174EBC-5FC1-4947-B4E0-788186CE8221}"/>
              </a:ext>
            </a:extLst>
          </p:cNvPr>
          <p:cNvCxnSpPr>
            <a:cxnSpLocks/>
          </p:cNvCxnSpPr>
          <p:nvPr/>
        </p:nvCxnSpPr>
        <p:spPr>
          <a:xfrm flipV="1">
            <a:off x="1545021" y="5591503"/>
            <a:ext cx="189186" cy="4786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503824C-2B90-4C6A-A84F-0422AD2AB50C}"/>
              </a:ext>
            </a:extLst>
          </p:cNvPr>
          <p:cNvSpPr txBox="1"/>
          <p:nvPr/>
        </p:nvSpPr>
        <p:spPr>
          <a:xfrm>
            <a:off x="4926591" y="6445051"/>
            <a:ext cx="7906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 </a:t>
            </a:r>
            <a:r>
              <a:rPr lang="en-GB"/>
              <a:t>different locations of </a:t>
            </a:r>
            <a:r>
              <a:rPr lang="en-GB" dirty="0"/>
              <a:t>files within the project (in the build and source </a:t>
            </a:r>
            <a:r>
              <a:rPr lang="en-GB" dirty="0" err="1"/>
              <a:t>dir</a:t>
            </a:r>
            <a:r>
              <a:rPr lang="en-GB" dirty="0"/>
              <a:t>).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E2AF046-37BC-4F7D-9FA9-D669940B2AAF}"/>
              </a:ext>
            </a:extLst>
          </p:cNvPr>
          <p:cNvCxnSpPr>
            <a:cxnSpLocks/>
          </p:cNvCxnSpPr>
          <p:nvPr/>
        </p:nvCxnSpPr>
        <p:spPr>
          <a:xfrm flipH="1" flipV="1">
            <a:off x="5381297" y="5666346"/>
            <a:ext cx="1601032" cy="7534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203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1" grpId="0"/>
      <p:bldP spid="16" grpId="0" animBg="1"/>
      <p:bldP spid="17" grpId="0"/>
      <p:bldP spid="19" grpId="0"/>
      <p:bldP spid="20" grpId="0"/>
      <p:bldP spid="24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330F9BAD79E14F919147F9E7C4BFC1" ma:contentTypeVersion="12" ma:contentTypeDescription="Create a new document." ma:contentTypeScope="" ma:versionID="8f7258afc3840535735834320cc6ec4b">
  <xsd:schema xmlns:xsd="http://www.w3.org/2001/XMLSchema" xmlns:xs="http://www.w3.org/2001/XMLSchema" xmlns:p="http://schemas.microsoft.com/office/2006/metadata/properties" xmlns:ns3="3241a6a9-71ef-4c55-92d4-74a435502579" xmlns:ns4="cb45cb2f-e416-4e4f-9604-399b0e5ec54b" targetNamespace="http://schemas.microsoft.com/office/2006/metadata/properties" ma:root="true" ma:fieldsID="85f085dbc007e2d47e2dbc26b5a98db2" ns3:_="" ns4:_="">
    <xsd:import namespace="3241a6a9-71ef-4c55-92d4-74a435502579"/>
    <xsd:import namespace="cb45cb2f-e416-4e4f-9604-399b0e5ec54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41a6a9-71ef-4c55-92d4-74a4355025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45cb2f-e416-4e4f-9604-399b0e5ec54b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D5A81D8-A9F0-4781-A887-CA4CEAE713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F5FB50-13CF-477E-8912-B6EFFE9F673C}">
  <ds:schemaRefs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cb45cb2f-e416-4e4f-9604-399b0e5ec54b"/>
    <ds:schemaRef ds:uri="3241a6a9-71ef-4c55-92d4-74a435502579"/>
    <ds:schemaRef ds:uri="http://www.w3.org/XML/1998/namespace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66A3B7B5-708F-4A14-920E-732B54E7A0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41a6a9-71ef-4c55-92d4-74a435502579"/>
    <ds:schemaRef ds:uri="cb45cb2f-e416-4e4f-9604-399b0e5ec54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3083</TotalTime>
  <Words>382</Words>
  <Application>Microsoft Office PowerPoint</Application>
  <PresentationFormat>Widescreen</PresentationFormat>
  <Paragraphs>45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Tw Cen MT</vt:lpstr>
      <vt:lpstr>Tw Cen MT Condensed</vt:lpstr>
      <vt:lpstr>Wingdings 3</vt:lpstr>
      <vt:lpstr>Integral</vt:lpstr>
      <vt:lpstr>Overview of cmake</vt:lpstr>
      <vt:lpstr>Overview</vt:lpstr>
      <vt:lpstr>Requirements</vt:lpstr>
      <vt:lpstr>Simple setup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Polymorphism</dc:title>
  <dc:creator>Jethro Shell</dc:creator>
  <cp:lastModifiedBy>Jethro Shell</cp:lastModifiedBy>
  <cp:revision>58</cp:revision>
  <dcterms:created xsi:type="dcterms:W3CDTF">2020-04-01T07:17:13Z</dcterms:created>
  <dcterms:modified xsi:type="dcterms:W3CDTF">2021-01-13T12:12:07Z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0x01010093330F9BAD79E14F919147F9E7C4BFC1</vt:lpwstr>
  </property>
</Properties>
</file>