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2"/>
  </p:notesMasterIdLst>
  <p:sldIdLst>
    <p:sldId id="256" r:id="rId5"/>
    <p:sldId id="257" r:id="rId6"/>
    <p:sldId id="269" r:id="rId7"/>
    <p:sldId id="283" r:id="rId8"/>
    <p:sldId id="278" r:id="rId9"/>
    <p:sldId id="260" r:id="rId10"/>
    <p:sldId id="284" r:id="rId11"/>
    <p:sldId id="264" r:id="rId12"/>
    <p:sldId id="261" r:id="rId13"/>
    <p:sldId id="262" r:id="rId14"/>
    <p:sldId id="258" r:id="rId15"/>
    <p:sldId id="285" r:id="rId16"/>
    <p:sldId id="286" r:id="rId17"/>
    <p:sldId id="268" r:id="rId18"/>
    <p:sldId id="267" r:id="rId19"/>
    <p:sldId id="272" r:id="rId20"/>
    <p:sldId id="288" r:id="rId21"/>
    <p:sldId id="287" r:id="rId22"/>
    <p:sldId id="271" r:id="rId23"/>
    <p:sldId id="273" r:id="rId24"/>
    <p:sldId id="275" r:id="rId25"/>
    <p:sldId id="289" r:id="rId26"/>
    <p:sldId id="280" r:id="rId27"/>
    <p:sldId id="281" r:id="rId28"/>
    <p:sldId id="282" r:id="rId29"/>
    <p:sldId id="274" r:id="rId30"/>
    <p:sldId id="29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thro Shell" initials="JS" lastIdx="0" clrIdx="0">
    <p:extLst>
      <p:ext uri="{19B8F6BF-5375-455C-9EA6-DF929625EA0E}">
        <p15:presenceInfo xmlns:p15="http://schemas.microsoft.com/office/powerpoint/2012/main" userId="Jethro S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hro Shell" userId="644133ce-5e03-4541-a19f-989999aff514" providerId="ADAL" clId="{D0EED0BB-3D3D-4FA4-B4DC-ED94F4A451A1}"/>
    <pc:docChg chg="undo custSel addSld delSld modSld sldOrd">
      <pc:chgData name="Jethro Shell" userId="644133ce-5e03-4541-a19f-989999aff514" providerId="ADAL" clId="{D0EED0BB-3D3D-4FA4-B4DC-ED94F4A451A1}" dt="2021-01-11T18:13:58.561" v="1826" actId="14100"/>
      <pc:docMkLst>
        <pc:docMk/>
      </pc:docMkLst>
      <pc:sldChg chg="modSp">
        <pc:chgData name="Jethro Shell" userId="644133ce-5e03-4541-a19f-989999aff514" providerId="ADAL" clId="{D0EED0BB-3D3D-4FA4-B4DC-ED94F4A451A1}" dt="2021-01-11T11:13:31.077" v="526" actId="20577"/>
        <pc:sldMkLst>
          <pc:docMk/>
          <pc:sldMk cId="59340846" sldId="258"/>
        </pc:sldMkLst>
        <pc:spChg chg="mod">
          <ac:chgData name="Jethro Shell" userId="644133ce-5e03-4541-a19f-989999aff514" providerId="ADAL" clId="{D0EED0BB-3D3D-4FA4-B4DC-ED94F4A451A1}" dt="2021-01-11T11:13:31.077" v="526" actId="20577"/>
          <ac:spMkLst>
            <pc:docMk/>
            <pc:sldMk cId="59340846" sldId="258"/>
            <ac:spMk id="2" creationId="{4ABFA9AB-93EC-49B3-B1A5-C171848214FE}"/>
          </ac:spMkLst>
        </pc:spChg>
      </pc:sldChg>
      <pc:sldChg chg="delSp modSp">
        <pc:chgData name="Jethro Shell" userId="644133ce-5e03-4541-a19f-989999aff514" providerId="ADAL" clId="{D0EED0BB-3D3D-4FA4-B4DC-ED94F4A451A1}" dt="2021-01-11T10:42:16.778" v="504" actId="20577"/>
        <pc:sldMkLst>
          <pc:docMk/>
          <pc:sldMk cId="4243878901" sldId="264"/>
        </pc:sldMkLst>
        <pc:spChg chg="mod">
          <ac:chgData name="Jethro Shell" userId="644133ce-5e03-4541-a19f-989999aff514" providerId="ADAL" clId="{D0EED0BB-3D3D-4FA4-B4DC-ED94F4A451A1}" dt="2021-01-11T10:42:16.778" v="504" actId="20577"/>
          <ac:spMkLst>
            <pc:docMk/>
            <pc:sldMk cId="4243878901" sldId="264"/>
            <ac:spMk id="4" creationId="{ED560346-7B4A-4C93-8413-B2FD8AFA8C13}"/>
          </ac:spMkLst>
        </pc:spChg>
        <pc:spChg chg="del">
          <ac:chgData name="Jethro Shell" userId="644133ce-5e03-4541-a19f-989999aff514" providerId="ADAL" clId="{D0EED0BB-3D3D-4FA4-B4DC-ED94F4A451A1}" dt="2021-01-11T10:42:08.795" v="502" actId="478"/>
          <ac:spMkLst>
            <pc:docMk/>
            <pc:sldMk cId="4243878901" sldId="264"/>
            <ac:spMk id="11" creationId="{8CA61249-7871-47B8-9597-9DF02436B0BE}"/>
          </ac:spMkLst>
        </pc:spChg>
        <pc:spChg chg="del">
          <ac:chgData name="Jethro Shell" userId="644133ce-5e03-4541-a19f-989999aff514" providerId="ADAL" clId="{D0EED0BB-3D3D-4FA4-B4DC-ED94F4A451A1}" dt="2021-01-11T10:42:01.222" v="501" actId="478"/>
          <ac:spMkLst>
            <pc:docMk/>
            <pc:sldMk cId="4243878901" sldId="264"/>
            <ac:spMk id="12" creationId="{7E73F946-73C2-4CE3-9199-AFB264D60C5E}"/>
          </ac:spMkLst>
        </pc:spChg>
        <pc:cxnChg chg="del">
          <ac:chgData name="Jethro Shell" userId="644133ce-5e03-4541-a19f-989999aff514" providerId="ADAL" clId="{D0EED0BB-3D3D-4FA4-B4DC-ED94F4A451A1}" dt="2021-01-11T10:42:11.364" v="503" actId="478"/>
          <ac:cxnSpMkLst>
            <pc:docMk/>
            <pc:sldMk cId="4243878901" sldId="264"/>
            <ac:cxnSpMk id="10" creationId="{00C3127F-54EC-47BF-9A50-AB02AC9D1729}"/>
          </ac:cxnSpMkLst>
        </pc:cxnChg>
      </pc:sldChg>
      <pc:sldChg chg="modSp">
        <pc:chgData name="Jethro Shell" userId="644133ce-5e03-4541-a19f-989999aff514" providerId="ADAL" clId="{D0EED0BB-3D3D-4FA4-B4DC-ED94F4A451A1}" dt="2021-01-11T10:56:15.270" v="512" actId="20577"/>
        <pc:sldMkLst>
          <pc:docMk/>
          <pc:sldMk cId="4217612038" sldId="268"/>
        </pc:sldMkLst>
        <pc:spChg chg="mod">
          <ac:chgData name="Jethro Shell" userId="644133ce-5e03-4541-a19f-989999aff514" providerId="ADAL" clId="{D0EED0BB-3D3D-4FA4-B4DC-ED94F4A451A1}" dt="2021-01-11T10:56:15.270" v="512" actId="20577"/>
          <ac:spMkLst>
            <pc:docMk/>
            <pc:sldMk cId="4217612038" sldId="268"/>
            <ac:spMk id="2" creationId="{1A041EA1-D8AB-4B7F-B615-1226417FF04C}"/>
          </ac:spMkLst>
        </pc:spChg>
      </pc:sldChg>
      <pc:sldChg chg="del">
        <pc:chgData name="Jethro Shell" userId="644133ce-5e03-4541-a19f-989999aff514" providerId="ADAL" clId="{D0EED0BB-3D3D-4FA4-B4DC-ED94F4A451A1}" dt="2021-01-11T09:17:27.035" v="0" actId="2696"/>
        <pc:sldMkLst>
          <pc:docMk/>
          <pc:sldMk cId="2647586677" sldId="270"/>
        </pc:sldMkLst>
      </pc:sldChg>
      <pc:sldChg chg="addSp delSp modSp">
        <pc:chgData name="Jethro Shell" userId="644133ce-5e03-4541-a19f-989999aff514" providerId="ADAL" clId="{D0EED0BB-3D3D-4FA4-B4DC-ED94F4A451A1}" dt="2021-01-11T17:36:51.051" v="1167" actId="114"/>
        <pc:sldMkLst>
          <pc:docMk/>
          <pc:sldMk cId="3235912430" sldId="275"/>
        </pc:sldMkLst>
        <pc:spChg chg="del">
          <ac:chgData name="Jethro Shell" userId="644133ce-5e03-4541-a19f-989999aff514" providerId="ADAL" clId="{D0EED0BB-3D3D-4FA4-B4DC-ED94F4A451A1}" dt="2021-01-11T16:25:05.710" v="1025" actId="478"/>
          <ac:spMkLst>
            <pc:docMk/>
            <pc:sldMk cId="3235912430" sldId="275"/>
            <ac:spMk id="3" creationId="{31A51705-6B9B-44E0-970F-AD60081AFEBB}"/>
          </ac:spMkLst>
        </pc:spChg>
        <pc:spChg chg="add mod">
          <ac:chgData name="Jethro Shell" userId="644133ce-5e03-4541-a19f-989999aff514" providerId="ADAL" clId="{D0EED0BB-3D3D-4FA4-B4DC-ED94F4A451A1}" dt="2021-01-11T17:36:51.051" v="1167" actId="114"/>
          <ac:spMkLst>
            <pc:docMk/>
            <pc:sldMk cId="3235912430" sldId="275"/>
            <ac:spMk id="4" creationId="{13FD36B6-BF7E-4FFF-8324-A105C9501D41}"/>
          </ac:spMkLst>
        </pc:spChg>
        <pc:picChg chg="add mod">
          <ac:chgData name="Jethro Shell" userId="644133ce-5e03-4541-a19f-989999aff514" providerId="ADAL" clId="{D0EED0BB-3D3D-4FA4-B4DC-ED94F4A451A1}" dt="2021-01-11T17:36:39.562" v="1146" actId="1076"/>
          <ac:picMkLst>
            <pc:docMk/>
            <pc:sldMk cId="3235912430" sldId="275"/>
            <ac:picMk id="5" creationId="{A3B7B0CF-833C-4752-A511-4AE5CC03CDE6}"/>
          </ac:picMkLst>
        </pc:picChg>
      </pc:sldChg>
      <pc:sldChg chg="addSp modSp">
        <pc:chgData name="Jethro Shell" userId="644133ce-5e03-4541-a19f-989999aff514" providerId="ADAL" clId="{D0EED0BB-3D3D-4FA4-B4DC-ED94F4A451A1}" dt="2021-01-11T09:28:32.988" v="98" actId="20577"/>
        <pc:sldMkLst>
          <pc:docMk/>
          <pc:sldMk cId="3274769379" sldId="278"/>
        </pc:sldMkLst>
        <pc:spChg chg="mod">
          <ac:chgData name="Jethro Shell" userId="644133ce-5e03-4541-a19f-989999aff514" providerId="ADAL" clId="{D0EED0BB-3D3D-4FA4-B4DC-ED94F4A451A1}" dt="2021-01-11T09:17:46.776" v="52" actId="20577"/>
          <ac:spMkLst>
            <pc:docMk/>
            <pc:sldMk cId="3274769379" sldId="278"/>
            <ac:spMk id="3" creationId="{A19210E5-F486-4BD3-90F1-F371034C2E5F}"/>
          </ac:spMkLst>
        </pc:spChg>
        <pc:spChg chg="add mod">
          <ac:chgData name="Jethro Shell" userId="644133ce-5e03-4541-a19f-989999aff514" providerId="ADAL" clId="{D0EED0BB-3D3D-4FA4-B4DC-ED94F4A451A1}" dt="2021-01-11T09:28:32.988" v="98" actId="20577"/>
          <ac:spMkLst>
            <pc:docMk/>
            <pc:sldMk cId="3274769379" sldId="278"/>
            <ac:spMk id="14" creationId="{A5F5CF9B-3C13-478E-A4CA-60CC40F2AF5D}"/>
          </ac:spMkLst>
        </pc:spChg>
        <pc:picChg chg="add mod">
          <ac:chgData name="Jethro Shell" userId="644133ce-5e03-4541-a19f-989999aff514" providerId="ADAL" clId="{D0EED0BB-3D3D-4FA4-B4DC-ED94F4A451A1}" dt="2021-01-11T09:27:29.028" v="59" actId="1076"/>
          <ac:picMkLst>
            <pc:docMk/>
            <pc:sldMk cId="3274769379" sldId="278"/>
            <ac:picMk id="4" creationId="{645D4E7B-29C8-4825-8CDB-EAF385DDDB33}"/>
          </ac:picMkLst>
        </pc:picChg>
        <pc:picChg chg="add mod">
          <ac:chgData name="Jethro Shell" userId="644133ce-5e03-4541-a19f-989999aff514" providerId="ADAL" clId="{D0EED0BB-3D3D-4FA4-B4DC-ED94F4A451A1}" dt="2021-01-11T09:18:58.595" v="56" actId="1076"/>
          <ac:picMkLst>
            <pc:docMk/>
            <pc:sldMk cId="3274769379" sldId="278"/>
            <ac:picMk id="5" creationId="{7A5A1A29-7FEC-4021-B51A-0D28D2675230}"/>
          </ac:picMkLst>
        </pc:picChg>
        <pc:picChg chg="add mod">
          <ac:chgData name="Jethro Shell" userId="644133ce-5e03-4541-a19f-989999aff514" providerId="ADAL" clId="{D0EED0BB-3D3D-4FA4-B4DC-ED94F4A451A1}" dt="2021-01-11T09:27:27.021" v="58" actId="1076"/>
          <ac:picMkLst>
            <pc:docMk/>
            <pc:sldMk cId="3274769379" sldId="278"/>
            <ac:picMk id="6" creationId="{4EA4EE27-82D7-4D18-98E5-A814D9B530DD}"/>
          </ac:picMkLst>
        </pc:picChg>
        <pc:cxnChg chg="add mod">
          <ac:chgData name="Jethro Shell" userId="644133ce-5e03-4541-a19f-989999aff514" providerId="ADAL" clId="{D0EED0BB-3D3D-4FA4-B4DC-ED94F4A451A1}" dt="2021-01-11T09:27:50.782" v="63" actId="14100"/>
          <ac:cxnSpMkLst>
            <pc:docMk/>
            <pc:sldMk cId="3274769379" sldId="278"/>
            <ac:cxnSpMk id="7" creationId="{399BEF5B-4E69-42F2-B026-52423FD98B16}"/>
          </ac:cxnSpMkLst>
        </pc:cxnChg>
        <pc:cxnChg chg="add mod">
          <ac:chgData name="Jethro Shell" userId="644133ce-5e03-4541-a19f-989999aff514" providerId="ADAL" clId="{D0EED0BB-3D3D-4FA4-B4DC-ED94F4A451A1}" dt="2021-01-11T09:28:04.452" v="67" actId="14100"/>
          <ac:cxnSpMkLst>
            <pc:docMk/>
            <pc:sldMk cId="3274769379" sldId="278"/>
            <ac:cxnSpMk id="10" creationId="{3294789F-42E3-48E7-8893-B26882F962B8}"/>
          </ac:cxnSpMkLst>
        </pc:cxnChg>
      </pc:sldChg>
      <pc:sldChg chg="modSp">
        <pc:chgData name="Jethro Shell" userId="644133ce-5e03-4541-a19f-989999aff514" providerId="ADAL" clId="{D0EED0BB-3D3D-4FA4-B4DC-ED94F4A451A1}" dt="2021-01-11T17:47:07.543" v="1757" actId="20577"/>
        <pc:sldMkLst>
          <pc:docMk/>
          <pc:sldMk cId="1453916692" sldId="280"/>
        </pc:sldMkLst>
        <pc:spChg chg="mod">
          <ac:chgData name="Jethro Shell" userId="644133ce-5e03-4541-a19f-989999aff514" providerId="ADAL" clId="{D0EED0BB-3D3D-4FA4-B4DC-ED94F4A451A1}" dt="2021-01-11T17:47:07.543" v="1757" actId="20577"/>
          <ac:spMkLst>
            <pc:docMk/>
            <pc:sldMk cId="1453916692" sldId="280"/>
            <ac:spMk id="4" creationId="{F274C7B5-A0B8-4117-997F-C60024FAB763}"/>
          </ac:spMkLst>
        </pc:spChg>
      </pc:sldChg>
      <pc:sldChg chg="addSp delSp modSp">
        <pc:chgData name="Jethro Shell" userId="644133ce-5e03-4541-a19f-989999aff514" providerId="ADAL" clId="{D0EED0BB-3D3D-4FA4-B4DC-ED94F4A451A1}" dt="2021-01-11T18:13:58.561" v="1826" actId="14100"/>
        <pc:sldMkLst>
          <pc:docMk/>
          <pc:sldMk cId="1437591541" sldId="281"/>
        </pc:sldMkLst>
        <pc:spChg chg="del">
          <ac:chgData name="Jethro Shell" userId="644133ce-5e03-4541-a19f-989999aff514" providerId="ADAL" clId="{D0EED0BB-3D3D-4FA4-B4DC-ED94F4A451A1}" dt="2021-01-11T18:13:03.809" v="1790" actId="478"/>
          <ac:spMkLst>
            <pc:docMk/>
            <pc:sldMk cId="1437591541" sldId="281"/>
            <ac:spMk id="2" creationId="{0AA80714-C769-450A-892F-24BB6C691CB8}"/>
          </ac:spMkLst>
        </pc:spChg>
        <pc:spChg chg="add mod">
          <ac:chgData name="Jethro Shell" userId="644133ce-5e03-4541-a19f-989999aff514" providerId="ADAL" clId="{D0EED0BB-3D3D-4FA4-B4DC-ED94F4A451A1}" dt="2021-01-11T18:13:16.797" v="1817" actId="20577"/>
          <ac:spMkLst>
            <pc:docMk/>
            <pc:sldMk cId="1437591541" sldId="281"/>
            <ac:spMk id="5" creationId="{76879DD2-4BF3-4E9F-A53B-4107667A2710}"/>
          </ac:spMkLst>
        </pc:spChg>
        <pc:spChg chg="add mod">
          <ac:chgData name="Jethro Shell" userId="644133ce-5e03-4541-a19f-989999aff514" providerId="ADAL" clId="{D0EED0BB-3D3D-4FA4-B4DC-ED94F4A451A1}" dt="2021-01-11T18:13:58.561" v="1826" actId="14100"/>
          <ac:spMkLst>
            <pc:docMk/>
            <pc:sldMk cId="1437591541" sldId="281"/>
            <ac:spMk id="6" creationId="{9CF21462-6BA0-4F78-B134-3DA9B7B8CCB6}"/>
          </ac:spMkLst>
        </pc:spChg>
      </pc:sldChg>
      <pc:sldChg chg="addSp delSp modSp add">
        <pc:chgData name="Jethro Shell" userId="644133ce-5e03-4541-a19f-989999aff514" providerId="ADAL" clId="{D0EED0BB-3D3D-4FA4-B4DC-ED94F4A451A1}" dt="2021-01-11T10:41:34.974" v="500" actId="20577"/>
        <pc:sldMkLst>
          <pc:docMk/>
          <pc:sldMk cId="388876782" sldId="284"/>
        </pc:sldMkLst>
        <pc:spChg chg="mod">
          <ac:chgData name="Jethro Shell" userId="644133ce-5e03-4541-a19f-989999aff514" providerId="ADAL" clId="{D0EED0BB-3D3D-4FA4-B4DC-ED94F4A451A1}" dt="2021-01-11T09:41:02.070" v="124" actId="20577"/>
          <ac:spMkLst>
            <pc:docMk/>
            <pc:sldMk cId="388876782" sldId="284"/>
            <ac:spMk id="2" creationId="{1A041EA1-D8AB-4B7F-B615-1226417FF04C}"/>
          </ac:spMkLst>
        </pc:spChg>
        <pc:spChg chg="mod">
          <ac:chgData name="Jethro Shell" userId="644133ce-5e03-4541-a19f-989999aff514" providerId="ADAL" clId="{D0EED0BB-3D3D-4FA4-B4DC-ED94F4A451A1}" dt="2021-01-11T10:15:02.246" v="251" actId="20577"/>
          <ac:spMkLst>
            <pc:docMk/>
            <pc:sldMk cId="388876782" sldId="284"/>
            <ac:spMk id="3" creationId="{71084683-B307-494B-988F-C2DA8DD29DD2}"/>
          </ac:spMkLst>
        </pc:spChg>
        <pc:spChg chg="mod">
          <ac:chgData name="Jethro Shell" userId="644133ce-5e03-4541-a19f-989999aff514" providerId="ADAL" clId="{D0EED0BB-3D3D-4FA4-B4DC-ED94F4A451A1}" dt="2021-01-11T10:41:34.974" v="500" actId="20577"/>
          <ac:spMkLst>
            <pc:docMk/>
            <pc:sldMk cId="388876782" sldId="284"/>
            <ac:spMk id="4" creationId="{ED560346-7B4A-4C93-8413-B2FD8AFA8C13}"/>
          </ac:spMkLst>
        </pc:spChg>
        <pc:spChg chg="del">
          <ac:chgData name="Jethro Shell" userId="644133ce-5e03-4541-a19f-989999aff514" providerId="ADAL" clId="{D0EED0BB-3D3D-4FA4-B4DC-ED94F4A451A1}" dt="2021-01-11T09:41:14.671" v="126" actId="478"/>
          <ac:spMkLst>
            <pc:docMk/>
            <pc:sldMk cId="388876782" sldId="284"/>
            <ac:spMk id="5" creationId="{8DB06601-B2D1-4C36-A2D9-7D10FFC87899}"/>
          </ac:spMkLst>
        </pc:spChg>
        <pc:spChg chg="del">
          <ac:chgData name="Jethro Shell" userId="644133ce-5e03-4541-a19f-989999aff514" providerId="ADAL" clId="{D0EED0BB-3D3D-4FA4-B4DC-ED94F4A451A1}" dt="2021-01-11T09:41:09.664" v="125" actId="478"/>
          <ac:spMkLst>
            <pc:docMk/>
            <pc:sldMk cId="388876782" sldId="284"/>
            <ac:spMk id="6" creationId="{C09937FE-A4BE-4149-A397-D59EC3DBEE20}"/>
          </ac:spMkLst>
        </pc:spChg>
        <pc:spChg chg="del">
          <ac:chgData name="Jethro Shell" userId="644133ce-5e03-4541-a19f-989999aff514" providerId="ADAL" clId="{D0EED0BB-3D3D-4FA4-B4DC-ED94F4A451A1}" dt="2021-01-11T09:41:09.664" v="125" actId="478"/>
          <ac:spMkLst>
            <pc:docMk/>
            <pc:sldMk cId="388876782" sldId="284"/>
            <ac:spMk id="7" creationId="{85CE7F4A-D177-4246-8061-01A50FFBE2BE}"/>
          </ac:spMkLst>
        </pc:spChg>
        <pc:spChg chg="del">
          <ac:chgData name="Jethro Shell" userId="644133ce-5e03-4541-a19f-989999aff514" providerId="ADAL" clId="{D0EED0BB-3D3D-4FA4-B4DC-ED94F4A451A1}" dt="2021-01-11T09:41:22.060" v="128" actId="478"/>
          <ac:spMkLst>
            <pc:docMk/>
            <pc:sldMk cId="388876782" sldId="284"/>
            <ac:spMk id="8" creationId="{D2738D65-6D58-4631-B675-7621EAF0A074}"/>
          </ac:spMkLst>
        </pc:spChg>
        <pc:spChg chg="del mod">
          <ac:chgData name="Jethro Shell" userId="644133ce-5e03-4541-a19f-989999aff514" providerId="ADAL" clId="{D0EED0BB-3D3D-4FA4-B4DC-ED94F4A451A1}" dt="2021-01-11T10:15:56.645" v="276" actId="478"/>
          <ac:spMkLst>
            <pc:docMk/>
            <pc:sldMk cId="388876782" sldId="284"/>
            <ac:spMk id="11" creationId="{8CA61249-7871-47B8-9597-9DF02436B0BE}"/>
          </ac:spMkLst>
        </pc:spChg>
        <pc:spChg chg="del">
          <ac:chgData name="Jethro Shell" userId="644133ce-5e03-4541-a19f-989999aff514" providerId="ADAL" clId="{D0EED0BB-3D3D-4FA4-B4DC-ED94F4A451A1}" dt="2021-01-11T10:15:43.856" v="260" actId="478"/>
          <ac:spMkLst>
            <pc:docMk/>
            <pc:sldMk cId="388876782" sldId="284"/>
            <ac:spMk id="12" creationId="{7E73F946-73C2-4CE3-9199-AFB264D60C5E}"/>
          </ac:spMkLst>
        </pc:spChg>
        <pc:picChg chg="add mod">
          <ac:chgData name="Jethro Shell" userId="644133ce-5e03-4541-a19f-989999aff514" providerId="ADAL" clId="{D0EED0BB-3D3D-4FA4-B4DC-ED94F4A451A1}" dt="2021-01-11T10:11:55.751" v="130" actId="1076"/>
          <ac:picMkLst>
            <pc:docMk/>
            <pc:sldMk cId="388876782" sldId="284"/>
            <ac:picMk id="9" creationId="{D7205C50-18C9-424E-9554-D413EF96AA5F}"/>
          </ac:picMkLst>
        </pc:picChg>
        <pc:picChg chg="add mod">
          <ac:chgData name="Jethro Shell" userId="644133ce-5e03-4541-a19f-989999aff514" providerId="ADAL" clId="{D0EED0BB-3D3D-4FA4-B4DC-ED94F4A451A1}" dt="2021-01-11T10:13:51.373" v="139" actId="1076"/>
          <ac:picMkLst>
            <pc:docMk/>
            <pc:sldMk cId="388876782" sldId="284"/>
            <ac:picMk id="13" creationId="{80B8C332-EE4B-4A06-8B91-B60CD83EFB49}"/>
          </ac:picMkLst>
        </pc:picChg>
        <pc:cxnChg chg="del">
          <ac:chgData name="Jethro Shell" userId="644133ce-5e03-4541-a19f-989999aff514" providerId="ADAL" clId="{D0EED0BB-3D3D-4FA4-B4DC-ED94F4A451A1}" dt="2021-01-11T10:16:04.938" v="277" actId="478"/>
          <ac:cxnSpMkLst>
            <pc:docMk/>
            <pc:sldMk cId="388876782" sldId="284"/>
            <ac:cxnSpMk id="10" creationId="{00C3127F-54EC-47BF-9A50-AB02AC9D1729}"/>
          </ac:cxnSpMkLst>
        </pc:cxnChg>
        <pc:cxnChg chg="del mod">
          <ac:chgData name="Jethro Shell" userId="644133ce-5e03-4541-a19f-989999aff514" providerId="ADAL" clId="{D0EED0BB-3D3D-4FA4-B4DC-ED94F4A451A1}" dt="2021-01-11T09:41:19.734" v="127" actId="478"/>
          <ac:cxnSpMkLst>
            <pc:docMk/>
            <pc:sldMk cId="388876782" sldId="284"/>
            <ac:cxnSpMk id="14" creationId="{696761EB-1F79-4BBD-824C-5E36A080CACE}"/>
          </ac:cxnSpMkLst>
        </pc:cxnChg>
        <pc:cxnChg chg="del mod">
          <ac:chgData name="Jethro Shell" userId="644133ce-5e03-4541-a19f-989999aff514" providerId="ADAL" clId="{D0EED0BB-3D3D-4FA4-B4DC-ED94F4A451A1}" dt="2021-01-11T09:41:19.734" v="127" actId="478"/>
          <ac:cxnSpMkLst>
            <pc:docMk/>
            <pc:sldMk cId="388876782" sldId="284"/>
            <ac:cxnSpMk id="16" creationId="{F7A7D8F8-DCE4-41B1-8109-F9024A1ADD0C}"/>
          </ac:cxnSpMkLst>
        </pc:cxnChg>
        <pc:cxnChg chg="add mod">
          <ac:chgData name="Jethro Shell" userId="644133ce-5e03-4541-a19f-989999aff514" providerId="ADAL" clId="{D0EED0BB-3D3D-4FA4-B4DC-ED94F4A451A1}" dt="2021-01-11T10:15:19.965" v="254" actId="14100"/>
          <ac:cxnSpMkLst>
            <pc:docMk/>
            <pc:sldMk cId="388876782" sldId="284"/>
            <ac:cxnSpMk id="18" creationId="{42A54E60-F2DD-415D-8588-5BA1B7484014}"/>
          </ac:cxnSpMkLst>
        </pc:cxnChg>
        <pc:cxnChg chg="del mod">
          <ac:chgData name="Jethro Shell" userId="644133ce-5e03-4541-a19f-989999aff514" providerId="ADAL" clId="{D0EED0BB-3D3D-4FA4-B4DC-ED94F4A451A1}" dt="2021-01-11T09:41:14.671" v="126" actId="478"/>
          <ac:cxnSpMkLst>
            <pc:docMk/>
            <pc:sldMk cId="388876782" sldId="284"/>
            <ac:cxnSpMk id="19" creationId="{762BC324-E8DD-4BB2-B847-C083A21078D5}"/>
          </ac:cxnSpMkLst>
        </pc:cxnChg>
        <pc:cxnChg chg="add mod">
          <ac:chgData name="Jethro Shell" userId="644133ce-5e03-4541-a19f-989999aff514" providerId="ADAL" clId="{D0EED0BB-3D3D-4FA4-B4DC-ED94F4A451A1}" dt="2021-01-11T10:15:34.373" v="259" actId="14100"/>
          <ac:cxnSpMkLst>
            <pc:docMk/>
            <pc:sldMk cId="388876782" sldId="284"/>
            <ac:cxnSpMk id="21" creationId="{C6DFD894-4028-41B5-9C04-5FDC637DB101}"/>
          </ac:cxnSpMkLst>
        </pc:cxnChg>
        <pc:cxnChg chg="del mod">
          <ac:chgData name="Jethro Shell" userId="644133ce-5e03-4541-a19f-989999aff514" providerId="ADAL" clId="{D0EED0BB-3D3D-4FA4-B4DC-ED94F4A451A1}" dt="2021-01-11T09:41:19.734" v="127" actId="478"/>
          <ac:cxnSpMkLst>
            <pc:docMk/>
            <pc:sldMk cId="388876782" sldId="284"/>
            <ac:cxnSpMk id="22" creationId="{93BB318F-8283-456F-AF3B-9E1411FD4C43}"/>
          </ac:cxnSpMkLst>
        </pc:cxnChg>
      </pc:sldChg>
      <pc:sldChg chg="modSp add">
        <pc:chgData name="Jethro Shell" userId="644133ce-5e03-4541-a19f-989999aff514" providerId="ADAL" clId="{D0EED0BB-3D3D-4FA4-B4DC-ED94F4A451A1}" dt="2021-01-11T11:19:40.156" v="577" actId="20577"/>
        <pc:sldMkLst>
          <pc:docMk/>
          <pc:sldMk cId="4095274131" sldId="285"/>
        </pc:sldMkLst>
        <pc:spChg chg="mod">
          <ac:chgData name="Jethro Shell" userId="644133ce-5e03-4541-a19f-989999aff514" providerId="ADAL" clId="{D0EED0BB-3D3D-4FA4-B4DC-ED94F4A451A1}" dt="2021-01-11T11:19:40.156" v="577" actId="20577"/>
          <ac:spMkLst>
            <pc:docMk/>
            <pc:sldMk cId="4095274131" sldId="285"/>
            <ac:spMk id="3" creationId="{512FCBFF-7ABA-4810-ABB3-91FE8FA37246}"/>
          </ac:spMkLst>
        </pc:spChg>
      </pc:sldChg>
      <pc:sldChg chg="addSp delSp modSp add">
        <pc:chgData name="Jethro Shell" userId="644133ce-5e03-4541-a19f-989999aff514" providerId="ADAL" clId="{D0EED0BB-3D3D-4FA4-B4DC-ED94F4A451A1}" dt="2021-01-11T11:22:42.219" v="648" actId="20577"/>
        <pc:sldMkLst>
          <pc:docMk/>
          <pc:sldMk cId="1396408653" sldId="286"/>
        </pc:sldMkLst>
        <pc:spChg chg="mod">
          <ac:chgData name="Jethro Shell" userId="644133ce-5e03-4541-a19f-989999aff514" providerId="ADAL" clId="{D0EED0BB-3D3D-4FA4-B4DC-ED94F4A451A1}" dt="2021-01-11T11:21:27.567" v="591" actId="1076"/>
          <ac:spMkLst>
            <pc:docMk/>
            <pc:sldMk cId="1396408653" sldId="286"/>
            <ac:spMk id="3" creationId="{512FCBFF-7ABA-4810-ABB3-91FE8FA37246}"/>
          </ac:spMkLst>
        </pc:spChg>
        <pc:spChg chg="add del">
          <ac:chgData name="Jethro Shell" userId="644133ce-5e03-4541-a19f-989999aff514" providerId="ADAL" clId="{D0EED0BB-3D3D-4FA4-B4DC-ED94F4A451A1}" dt="2021-01-11T11:20:21.193" v="580"/>
          <ac:spMkLst>
            <pc:docMk/>
            <pc:sldMk cId="1396408653" sldId="286"/>
            <ac:spMk id="5" creationId="{F74E130B-FA47-416F-BA38-E145C378DA2D}"/>
          </ac:spMkLst>
        </pc:spChg>
        <pc:spChg chg="add mod">
          <ac:chgData name="Jethro Shell" userId="644133ce-5e03-4541-a19f-989999aff514" providerId="ADAL" clId="{D0EED0BB-3D3D-4FA4-B4DC-ED94F4A451A1}" dt="2021-01-11T11:22:21.933" v="625" actId="20577"/>
          <ac:spMkLst>
            <pc:docMk/>
            <pc:sldMk cId="1396408653" sldId="286"/>
            <ac:spMk id="6" creationId="{CFBE511D-7EF0-4105-89E4-5F0F43BE1555}"/>
          </ac:spMkLst>
        </pc:spChg>
        <pc:spChg chg="add mod">
          <ac:chgData name="Jethro Shell" userId="644133ce-5e03-4541-a19f-989999aff514" providerId="ADAL" clId="{D0EED0BB-3D3D-4FA4-B4DC-ED94F4A451A1}" dt="2021-01-11T11:22:33.840" v="643" actId="20577"/>
          <ac:spMkLst>
            <pc:docMk/>
            <pc:sldMk cId="1396408653" sldId="286"/>
            <ac:spMk id="7" creationId="{5E58EB1B-FD08-4166-A1FD-34C32D436C5D}"/>
          </ac:spMkLst>
        </pc:spChg>
        <pc:spChg chg="add mod">
          <ac:chgData name="Jethro Shell" userId="644133ce-5e03-4541-a19f-989999aff514" providerId="ADAL" clId="{D0EED0BB-3D3D-4FA4-B4DC-ED94F4A451A1}" dt="2021-01-11T11:22:42.219" v="648" actId="20577"/>
          <ac:spMkLst>
            <pc:docMk/>
            <pc:sldMk cId="1396408653" sldId="286"/>
            <ac:spMk id="8" creationId="{FC90AC60-E667-4D9C-8E14-BB96089358EA}"/>
          </ac:spMkLst>
        </pc:spChg>
        <pc:graphicFrameChg chg="add del">
          <ac:chgData name="Jethro Shell" userId="644133ce-5e03-4541-a19f-989999aff514" providerId="ADAL" clId="{D0EED0BB-3D3D-4FA4-B4DC-ED94F4A451A1}" dt="2021-01-11T11:20:21.193" v="580"/>
          <ac:graphicFrameMkLst>
            <pc:docMk/>
            <pc:sldMk cId="1396408653" sldId="286"/>
            <ac:graphicFrameMk id="4" creationId="{EF2A9F33-1D25-40DF-A8DD-5233C0EDFD30}"/>
          </ac:graphicFrameMkLst>
        </pc:graphicFrameChg>
        <pc:cxnChg chg="add mod">
          <ac:chgData name="Jethro Shell" userId="644133ce-5e03-4541-a19f-989999aff514" providerId="ADAL" clId="{D0EED0BB-3D3D-4FA4-B4DC-ED94F4A451A1}" dt="2021-01-11T11:22:04.071" v="601" actId="14100"/>
          <ac:cxnSpMkLst>
            <pc:docMk/>
            <pc:sldMk cId="1396408653" sldId="286"/>
            <ac:cxnSpMk id="9" creationId="{CBB7D2CD-3A03-4233-B992-9AE127BD4145}"/>
          </ac:cxnSpMkLst>
        </pc:cxnChg>
        <pc:cxnChg chg="add mod">
          <ac:chgData name="Jethro Shell" userId="644133ce-5e03-4541-a19f-989999aff514" providerId="ADAL" clId="{D0EED0BB-3D3D-4FA4-B4DC-ED94F4A451A1}" dt="2021-01-11T11:22:04.071" v="601" actId="14100"/>
          <ac:cxnSpMkLst>
            <pc:docMk/>
            <pc:sldMk cId="1396408653" sldId="286"/>
            <ac:cxnSpMk id="10" creationId="{E145E249-9823-466E-A83A-0E3EB9C61391}"/>
          </ac:cxnSpMkLst>
        </pc:cxnChg>
      </pc:sldChg>
      <pc:sldChg chg="addSp delSp modSp add ord delAnim modAnim">
        <pc:chgData name="Jethro Shell" userId="644133ce-5e03-4541-a19f-989999aff514" providerId="ADAL" clId="{D0EED0BB-3D3D-4FA4-B4DC-ED94F4A451A1}" dt="2021-01-11T14:32:58.879" v="1023"/>
        <pc:sldMkLst>
          <pc:docMk/>
          <pc:sldMk cId="4276864353" sldId="287"/>
        </pc:sldMkLst>
        <pc:spChg chg="mod">
          <ac:chgData name="Jethro Shell" userId="644133ce-5e03-4541-a19f-989999aff514" providerId="ADAL" clId="{D0EED0BB-3D3D-4FA4-B4DC-ED94F4A451A1}" dt="2021-01-11T13:56:40.598" v="684" actId="20577"/>
          <ac:spMkLst>
            <pc:docMk/>
            <pc:sldMk cId="4276864353" sldId="287"/>
            <ac:spMk id="2" creationId="{C0E6EDC7-034D-40EC-BA22-0E8324BC6904}"/>
          </ac:spMkLst>
        </pc:spChg>
        <pc:spChg chg="mod">
          <ac:chgData name="Jethro Shell" userId="644133ce-5e03-4541-a19f-989999aff514" providerId="ADAL" clId="{D0EED0BB-3D3D-4FA4-B4DC-ED94F4A451A1}" dt="2021-01-11T13:59:43.538" v="725" actId="20577"/>
          <ac:spMkLst>
            <pc:docMk/>
            <pc:sldMk cId="4276864353" sldId="287"/>
            <ac:spMk id="4" creationId="{49E7DCD2-02E9-4D06-A84C-5D9E9086FAD5}"/>
          </ac:spMkLst>
        </pc:spChg>
        <pc:spChg chg="del mod">
          <ac:chgData name="Jethro Shell" userId="644133ce-5e03-4541-a19f-989999aff514" providerId="ADAL" clId="{D0EED0BB-3D3D-4FA4-B4DC-ED94F4A451A1}" dt="2021-01-11T13:56:49.545" v="712"/>
          <ac:spMkLst>
            <pc:docMk/>
            <pc:sldMk cId="4276864353" sldId="287"/>
            <ac:spMk id="18" creationId="{6365C190-0048-4410-B37E-55E14DF405C4}"/>
          </ac:spMkLst>
        </pc:spChg>
        <pc:spChg chg="del mod">
          <ac:chgData name="Jethro Shell" userId="644133ce-5e03-4541-a19f-989999aff514" providerId="ADAL" clId="{D0EED0BB-3D3D-4FA4-B4DC-ED94F4A451A1}" dt="2021-01-11T13:56:25.094" v="656" actId="478"/>
          <ac:spMkLst>
            <pc:docMk/>
            <pc:sldMk cId="4276864353" sldId="287"/>
            <ac:spMk id="19" creationId="{81C13D81-EF1F-4E48-974E-27E8C5D44B8C}"/>
          </ac:spMkLst>
        </pc:spChg>
        <pc:spChg chg="del">
          <ac:chgData name="Jethro Shell" userId="644133ce-5e03-4541-a19f-989999aff514" providerId="ADAL" clId="{D0EED0BB-3D3D-4FA4-B4DC-ED94F4A451A1}" dt="2021-01-11T13:56:22.064" v="655" actId="478"/>
          <ac:spMkLst>
            <pc:docMk/>
            <pc:sldMk cId="4276864353" sldId="287"/>
            <ac:spMk id="21" creationId="{9F53E2B6-DECE-4748-BFCE-A8ACAECC0465}"/>
          </ac:spMkLst>
        </pc:spChg>
        <pc:picChg chg="add mod">
          <ac:chgData name="Jethro Shell" userId="644133ce-5e03-4541-a19f-989999aff514" providerId="ADAL" clId="{D0EED0BB-3D3D-4FA4-B4DC-ED94F4A451A1}" dt="2021-01-11T14:23:53.217" v="729" actId="14100"/>
          <ac:picMkLst>
            <pc:docMk/>
            <pc:sldMk cId="4276864353" sldId="287"/>
            <ac:picMk id="3" creationId="{4BDE6E9E-F54A-4E1B-86E2-A6DE3BD83F79}"/>
          </ac:picMkLst>
        </pc:picChg>
        <pc:picChg chg="del">
          <ac:chgData name="Jethro Shell" userId="644133ce-5e03-4541-a19f-989999aff514" providerId="ADAL" clId="{D0EED0BB-3D3D-4FA4-B4DC-ED94F4A451A1}" dt="2021-01-11T13:56:14.330" v="650" actId="478"/>
          <ac:picMkLst>
            <pc:docMk/>
            <pc:sldMk cId="4276864353" sldId="287"/>
            <ac:picMk id="5" creationId="{94BD4542-ABFB-488B-9024-8573D6EB9805}"/>
          </ac:picMkLst>
        </pc:picChg>
        <pc:picChg chg="add mod">
          <ac:chgData name="Jethro Shell" userId="644133ce-5e03-4541-a19f-989999aff514" providerId="ADAL" clId="{D0EED0BB-3D3D-4FA4-B4DC-ED94F4A451A1}" dt="2021-01-11T14:25:12.314" v="731" actId="1076"/>
          <ac:picMkLst>
            <pc:docMk/>
            <pc:sldMk cId="4276864353" sldId="287"/>
            <ac:picMk id="6" creationId="{7BE13309-7B7C-4DF1-9C40-2F29BBD64C57}"/>
          </ac:picMkLst>
        </pc:picChg>
        <pc:picChg chg="add mod">
          <ac:chgData name="Jethro Shell" userId="644133ce-5e03-4541-a19f-989999aff514" providerId="ADAL" clId="{D0EED0BB-3D3D-4FA4-B4DC-ED94F4A451A1}" dt="2021-01-11T14:31:45.553" v="1018" actId="14100"/>
          <ac:picMkLst>
            <pc:docMk/>
            <pc:sldMk cId="4276864353" sldId="287"/>
            <ac:picMk id="7" creationId="{9193719D-9312-417C-A709-FDB51683422F}"/>
          </ac:picMkLst>
        </pc:picChg>
        <pc:picChg chg="add mod">
          <ac:chgData name="Jethro Shell" userId="644133ce-5e03-4541-a19f-989999aff514" providerId="ADAL" clId="{D0EED0BB-3D3D-4FA4-B4DC-ED94F4A451A1}" dt="2021-01-11T14:32:54.714" v="1022" actId="14100"/>
          <ac:picMkLst>
            <pc:docMk/>
            <pc:sldMk cId="4276864353" sldId="287"/>
            <ac:picMk id="8" creationId="{628F537C-4C4E-4CE7-9B90-778214223764}"/>
          </ac:picMkLst>
        </pc:picChg>
        <pc:cxnChg chg="del">
          <ac:chgData name="Jethro Shell" userId="644133ce-5e03-4541-a19f-989999aff514" providerId="ADAL" clId="{D0EED0BB-3D3D-4FA4-B4DC-ED94F4A451A1}" dt="2021-01-11T13:56:18.614" v="653" actId="478"/>
          <ac:cxnSpMkLst>
            <pc:docMk/>
            <pc:sldMk cId="4276864353" sldId="287"/>
            <ac:cxnSpMk id="13" creationId="{2F45DABE-D328-4DA6-8AAA-C29687DE20C4}"/>
          </ac:cxnSpMkLst>
        </pc:cxnChg>
        <pc:cxnChg chg="del">
          <ac:chgData name="Jethro Shell" userId="644133ce-5e03-4541-a19f-989999aff514" providerId="ADAL" clId="{D0EED0BB-3D3D-4FA4-B4DC-ED94F4A451A1}" dt="2021-01-11T13:56:20.519" v="654" actId="478"/>
          <ac:cxnSpMkLst>
            <pc:docMk/>
            <pc:sldMk cId="4276864353" sldId="287"/>
            <ac:cxnSpMk id="16" creationId="{7233BAA0-2F14-4A23-B544-9A384085A2F5}"/>
          </ac:cxnSpMkLst>
        </pc:cxnChg>
      </pc:sldChg>
      <pc:sldChg chg="delSp modSp add">
        <pc:chgData name="Jethro Shell" userId="644133ce-5e03-4541-a19f-989999aff514" providerId="ADAL" clId="{D0EED0BB-3D3D-4FA4-B4DC-ED94F4A451A1}" dt="2021-01-11T14:30:53.637" v="1015" actId="12"/>
        <pc:sldMkLst>
          <pc:docMk/>
          <pc:sldMk cId="3140554046" sldId="288"/>
        </pc:sldMkLst>
        <pc:spChg chg="mod">
          <ac:chgData name="Jethro Shell" userId="644133ce-5e03-4541-a19f-989999aff514" providerId="ADAL" clId="{D0EED0BB-3D3D-4FA4-B4DC-ED94F4A451A1}" dt="2021-01-11T14:30:53.637" v="1015" actId="12"/>
          <ac:spMkLst>
            <pc:docMk/>
            <pc:sldMk cId="3140554046" sldId="288"/>
            <ac:spMk id="4" creationId="{49E7DCD2-02E9-4D06-A84C-5D9E9086FAD5}"/>
          </ac:spMkLst>
        </pc:spChg>
        <pc:picChg chg="del">
          <ac:chgData name="Jethro Shell" userId="644133ce-5e03-4541-a19f-989999aff514" providerId="ADAL" clId="{D0EED0BB-3D3D-4FA4-B4DC-ED94F4A451A1}" dt="2021-01-11T14:26:24.176" v="733" actId="478"/>
          <ac:picMkLst>
            <pc:docMk/>
            <pc:sldMk cId="3140554046" sldId="288"/>
            <ac:picMk id="3" creationId="{4BDE6E9E-F54A-4E1B-86E2-A6DE3BD83F79}"/>
          </ac:picMkLst>
        </pc:picChg>
        <pc:picChg chg="del">
          <ac:chgData name="Jethro Shell" userId="644133ce-5e03-4541-a19f-989999aff514" providerId="ADAL" clId="{D0EED0BB-3D3D-4FA4-B4DC-ED94F4A451A1}" dt="2021-01-11T14:26:25.585" v="734" actId="478"/>
          <ac:picMkLst>
            <pc:docMk/>
            <pc:sldMk cId="3140554046" sldId="288"/>
            <ac:picMk id="6" creationId="{7BE13309-7B7C-4DF1-9C40-2F29BBD64C57}"/>
          </ac:picMkLst>
        </pc:picChg>
      </pc:sldChg>
      <pc:sldChg chg="addSp delSp modSp add modAnim">
        <pc:chgData name="Jethro Shell" userId="644133ce-5e03-4541-a19f-989999aff514" providerId="ADAL" clId="{D0EED0BB-3D3D-4FA4-B4DC-ED94F4A451A1}" dt="2021-01-11T17:44:50.208" v="1745"/>
        <pc:sldMkLst>
          <pc:docMk/>
          <pc:sldMk cId="578918077" sldId="289"/>
        </pc:sldMkLst>
        <pc:spChg chg="mod">
          <ac:chgData name="Jethro Shell" userId="644133ce-5e03-4541-a19f-989999aff514" providerId="ADAL" clId="{D0EED0BB-3D3D-4FA4-B4DC-ED94F4A451A1}" dt="2021-01-11T17:38:29.486" v="1264" actId="20577"/>
          <ac:spMkLst>
            <pc:docMk/>
            <pc:sldMk cId="578918077" sldId="289"/>
            <ac:spMk id="4" creationId="{13FD36B6-BF7E-4FFF-8324-A105C9501D41}"/>
          </ac:spMkLst>
        </pc:spChg>
        <pc:spChg chg="add mod">
          <ac:chgData name="Jethro Shell" userId="644133ce-5e03-4541-a19f-989999aff514" providerId="ADAL" clId="{D0EED0BB-3D3D-4FA4-B4DC-ED94F4A451A1}" dt="2021-01-11T17:41:39.339" v="1421" actId="14100"/>
          <ac:spMkLst>
            <pc:docMk/>
            <pc:sldMk cId="578918077" sldId="289"/>
            <ac:spMk id="12" creationId="{DCD81937-9E29-4FE3-A77A-45E51CEB97FA}"/>
          </ac:spMkLst>
        </pc:spChg>
        <pc:spChg chg="add mod">
          <ac:chgData name="Jethro Shell" userId="644133ce-5e03-4541-a19f-989999aff514" providerId="ADAL" clId="{D0EED0BB-3D3D-4FA4-B4DC-ED94F4A451A1}" dt="2021-01-11T17:44:39.582" v="1744" actId="20577"/>
          <ac:spMkLst>
            <pc:docMk/>
            <pc:sldMk cId="578918077" sldId="289"/>
            <ac:spMk id="19" creationId="{6ECBEF20-2E7E-4434-BFB0-75048EC71FA9}"/>
          </ac:spMkLst>
        </pc:spChg>
        <pc:picChg chg="add mod">
          <ac:chgData name="Jethro Shell" userId="644133ce-5e03-4541-a19f-989999aff514" providerId="ADAL" clId="{D0EED0BB-3D3D-4FA4-B4DC-ED94F4A451A1}" dt="2021-01-11T17:39:30.459" v="1266" actId="1076"/>
          <ac:picMkLst>
            <pc:docMk/>
            <pc:sldMk cId="578918077" sldId="289"/>
            <ac:picMk id="3" creationId="{0ADA573C-C73D-4A89-AEBC-E8A5D42E2D97}"/>
          </ac:picMkLst>
        </pc:picChg>
        <pc:picChg chg="del">
          <ac:chgData name="Jethro Shell" userId="644133ce-5e03-4541-a19f-989999aff514" providerId="ADAL" clId="{D0EED0BB-3D3D-4FA4-B4DC-ED94F4A451A1}" dt="2021-01-11T17:37:54.494" v="1169" actId="478"/>
          <ac:picMkLst>
            <pc:docMk/>
            <pc:sldMk cId="578918077" sldId="289"/>
            <ac:picMk id="5" creationId="{A3B7B0CF-833C-4752-A511-4AE5CC03CDE6}"/>
          </ac:picMkLst>
        </pc:picChg>
        <pc:picChg chg="add mod">
          <ac:chgData name="Jethro Shell" userId="644133ce-5e03-4541-a19f-989999aff514" providerId="ADAL" clId="{D0EED0BB-3D3D-4FA4-B4DC-ED94F4A451A1}" dt="2021-01-11T17:42:43.819" v="1428" actId="1076"/>
          <ac:picMkLst>
            <pc:docMk/>
            <pc:sldMk cId="578918077" sldId="289"/>
            <ac:picMk id="13" creationId="{CBC45E3D-2F69-4E38-A901-68F0A3110250}"/>
          </ac:picMkLst>
        </pc:picChg>
        <pc:cxnChg chg="add del mod">
          <ac:chgData name="Jethro Shell" userId="644133ce-5e03-4541-a19f-989999aff514" providerId="ADAL" clId="{D0EED0BB-3D3D-4FA4-B4DC-ED94F4A451A1}" dt="2021-01-11T17:39:51.644" v="1270"/>
          <ac:cxnSpMkLst>
            <pc:docMk/>
            <pc:sldMk cId="578918077" sldId="289"/>
            <ac:cxnSpMk id="6" creationId="{6D255910-FB74-419C-AEED-05ABC2BC4C67}"/>
          </ac:cxnSpMkLst>
        </pc:cxnChg>
        <pc:cxnChg chg="add mod">
          <ac:chgData name="Jethro Shell" userId="644133ce-5e03-4541-a19f-989999aff514" providerId="ADAL" clId="{D0EED0BB-3D3D-4FA4-B4DC-ED94F4A451A1}" dt="2021-01-11T17:40:26.459" v="1275" actId="14100"/>
          <ac:cxnSpMkLst>
            <pc:docMk/>
            <pc:sldMk cId="578918077" sldId="289"/>
            <ac:cxnSpMk id="7" creationId="{43817444-D10D-47E6-93FF-9A922EDF99A4}"/>
          </ac:cxnSpMkLst>
        </pc:cxnChg>
        <pc:cxnChg chg="add mod">
          <ac:chgData name="Jethro Shell" userId="644133ce-5e03-4541-a19f-989999aff514" providerId="ADAL" clId="{D0EED0BB-3D3D-4FA4-B4DC-ED94F4A451A1}" dt="2021-01-11T17:42:52.611" v="1430" actId="14100"/>
          <ac:cxnSpMkLst>
            <pc:docMk/>
            <pc:sldMk cId="578918077" sldId="289"/>
            <ac:cxnSpMk id="14" creationId="{A8C3F75F-890B-4C97-99B2-2FAF33540EEB}"/>
          </ac:cxnSpMkLst>
        </pc:cxnChg>
      </pc:sldChg>
      <pc:sldChg chg="modSp add">
        <pc:chgData name="Jethro Shell" userId="644133ce-5e03-4541-a19f-989999aff514" providerId="ADAL" clId="{D0EED0BB-3D3D-4FA4-B4DC-ED94F4A451A1}" dt="2021-01-11T18:13:35.407" v="1821" actId="20577"/>
        <pc:sldMkLst>
          <pc:docMk/>
          <pc:sldMk cId="3211063966" sldId="290"/>
        </pc:sldMkLst>
        <pc:spChg chg="mod">
          <ac:chgData name="Jethro Shell" userId="644133ce-5e03-4541-a19f-989999aff514" providerId="ADAL" clId="{D0EED0BB-3D3D-4FA4-B4DC-ED94F4A451A1}" dt="2021-01-11T17:50:54.589" v="1773" actId="20577"/>
          <ac:spMkLst>
            <pc:docMk/>
            <pc:sldMk cId="3211063966" sldId="290"/>
            <ac:spMk id="2" creationId="{8DE44B18-F316-4E2D-BD1A-54B45DBE1B8C}"/>
          </ac:spMkLst>
        </pc:spChg>
        <pc:spChg chg="mod">
          <ac:chgData name="Jethro Shell" userId="644133ce-5e03-4541-a19f-989999aff514" providerId="ADAL" clId="{D0EED0BB-3D3D-4FA4-B4DC-ED94F4A451A1}" dt="2021-01-11T18:13:35.407" v="1821" actId="20577"/>
          <ac:spMkLst>
            <pc:docMk/>
            <pc:sldMk cId="3211063966" sldId="290"/>
            <ac:spMk id="3" creationId="{4FB86FE7-9F95-415D-B054-02DD4102C8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2BA6B-645C-422D-B60D-180D34ABEB98}" type="datetimeFigureOut">
              <a:rPr lang="en-GB" smtClean="0"/>
              <a:t>11/01/2021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2B681-8954-4AA4-9986-B050CA562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88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2B681-8954-4AA4-9986-B050CA56275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12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2B681-8954-4AA4-9986-B050CA56275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30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2B681-8954-4AA4-9986-B050CA56275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1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68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69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20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73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38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2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36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78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84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13D5A32-0260-4C61-8AB5-9113C4438478}" type="datetimeFigureOut">
              <a:rPr lang="en-GB" smtClean="0"/>
              <a:t>11/01/2021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7603629-84C8-4D6D-A1C8-A6D4D35ACCD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2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DCCD-E8C8-4E3E-B559-186E33660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43608-805D-4D36-87D4-AFA18FEB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Dr. Jethro Shell</a:t>
            </a:r>
          </a:p>
        </p:txBody>
      </p:sp>
    </p:spTree>
    <p:extLst>
      <p:ext uri="{BB962C8B-B14F-4D97-AF65-F5344CB8AC3E}">
        <p14:creationId xmlns:p14="http://schemas.microsoft.com/office/powerpoint/2010/main" val="88233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5DEF90-A1E4-4AF2-A32D-41A5E3F6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8" y="2662582"/>
            <a:ext cx="7458075" cy="2343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71AEF6-C7EC-4965-AFFF-2A310BDC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78A2-89E9-4EE3-9609-CE189DE3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1" cy="3666184"/>
          </a:xfrm>
        </p:spPr>
        <p:txBody>
          <a:bodyPr/>
          <a:lstStyle/>
          <a:p>
            <a:r>
              <a:rPr lang="en-GB" dirty="0"/>
              <a:t>To stop ambiguity, we make the inherited base classes virtual.</a:t>
            </a:r>
          </a:p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6BF807-776D-4C39-8E37-34368108986A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492230" y="3834157"/>
            <a:ext cx="613239" cy="1365653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61932C-C709-465E-AE1F-886CB4846746}"/>
              </a:ext>
            </a:extLst>
          </p:cNvPr>
          <p:cNvSpPr txBox="1"/>
          <p:nvPr/>
        </p:nvSpPr>
        <p:spPr>
          <a:xfrm>
            <a:off x="2561252" y="5199810"/>
            <a:ext cx="308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Addition to base inherited class the keyword </a:t>
            </a:r>
            <a:r>
              <a:rPr lang="en-GB" b="1" dirty="0"/>
              <a:t>virtual</a:t>
            </a:r>
            <a:r>
              <a:rPr lang="en-GB" dirty="0"/>
              <a:t>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2FC7233-5996-4E4F-B2D9-5931F465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72" y="5854053"/>
            <a:ext cx="107137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2200" dirty="0">
                <a:solidFill>
                  <a:srgbClr val="000000"/>
                </a:solidFill>
                <a:latin typeface="Tw Cen MT" panose="020B0602020104020603" pitchFamily="34" charset="0"/>
              </a:rPr>
              <a:t>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irtual keyword allows a member of a derived class with the same name as one in the base class </a:t>
            </a:r>
            <a:r>
              <a:rPr lang="en-US" sz="2200" dirty="0">
                <a:latin typeface="Tw Cen MT" panose="020B0602020104020603" pitchFamily="34" charset="0"/>
              </a:rPr>
              <a:t>to be appropriately called from a pointer </a:t>
            </a:r>
            <a:r>
              <a:rPr lang="en-US" sz="1600" dirty="0">
                <a:latin typeface="Tw Cen MT" panose="020B0602020104020603" pitchFamily="34" charset="0"/>
              </a:rPr>
              <a:t>[1]</a:t>
            </a:r>
            <a:r>
              <a:rPr lang="en-US" sz="2200" dirty="0">
                <a:latin typeface="Tw Cen MT" panose="020B0602020104020603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0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9AB-93EC-49B3-B1A5-C1718482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Late binding: 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CBFF-7ABA-4810-ABB3-91FE8FA3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1" cy="43393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have spoken a little about virtual functions before (IMAT1908).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do they allow you to do?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 can override functions from a base class when using a subclass.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It is used to inform the compiler to perform dynamic linkage.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Comment about memory: What is dynamic linkage?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Problems with inheritance.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Dynamic link creates memory at runtime rather than static memory that is created for functions at compile 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Specific data types have memory allocation (we know this).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Memory can be allocated in two ways , static and dynamic.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THING TO REMEMBER: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STATIC MEMORY ALLOCATION IS FIXED vs DYNAMIC MEMORY ALLOCATION CAN BE CHANGED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4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9AB-93EC-49B3-B1A5-C1718482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Late binding: 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CBFF-7ABA-4810-ABB3-91FE8FA3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1" cy="43393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virtual function requires the compiler to compile it with late binding.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Late binding means the function which is called is not decided until run-time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this: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 should be able to draw a drawable object.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 character is a drawable object, you should therefore be able to draw it. Text is a drawable object you should therefore also be able to draw it. Drawing a character is not the same as drawing text.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27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9AB-93EC-49B3-B1A5-C1718482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Late binding: 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CBFF-7ABA-4810-ABB3-91FE8FA3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41143"/>
            <a:ext cx="9720071" cy="24912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virtual function requires the compiler to compile it with late binding.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Late binding means the function which is called is not decided until run-time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this: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 should be able to draw a drawable object.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 character is a drawable object, you should therefore be able to draw it. Text is a drawable object you should therefore also be able to draw it. Drawing a character is not the same as drawing text.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BE511D-7EF0-4105-89E4-5F0F43BE1555}"/>
              </a:ext>
            </a:extLst>
          </p:cNvPr>
          <p:cNvSpPr/>
          <p:nvPr/>
        </p:nvSpPr>
        <p:spPr>
          <a:xfrm>
            <a:off x="4616839" y="4412337"/>
            <a:ext cx="1550695" cy="640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Drawable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58EB1B-FD08-4166-A1FD-34C32D436C5D}"/>
              </a:ext>
            </a:extLst>
          </p:cNvPr>
          <p:cNvSpPr/>
          <p:nvPr/>
        </p:nvSpPr>
        <p:spPr>
          <a:xfrm>
            <a:off x="2453950" y="5799112"/>
            <a:ext cx="2162889" cy="640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Character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90AC60-E667-4D9C-8E14-BB96089358EA}"/>
              </a:ext>
            </a:extLst>
          </p:cNvPr>
          <p:cNvSpPr/>
          <p:nvPr/>
        </p:nvSpPr>
        <p:spPr>
          <a:xfrm>
            <a:off x="7240555" y="5806813"/>
            <a:ext cx="1992264" cy="640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Text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B7D2CD-3A03-4233-B992-9AE127BD414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535395" y="5053088"/>
            <a:ext cx="1856792" cy="74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45E249-9823-466E-A83A-0E3EB9C6139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392187" y="5053088"/>
            <a:ext cx="2844500" cy="753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0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1EA1-D8AB-4B7F-B615-1226417F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 dirty="0" err="1"/>
              <a:t>pOlymorphism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2D96E2-FFCC-4B63-A51A-5A66FA39DD4E}"/>
              </a:ext>
            </a:extLst>
          </p:cNvPr>
          <p:cNvSpPr/>
          <p:nvPr/>
        </p:nvSpPr>
        <p:spPr>
          <a:xfrm>
            <a:off x="4965031" y="1762306"/>
            <a:ext cx="2261937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Polymorphism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C97A84-3BFB-457F-8C3D-0E000B2BB10A}"/>
              </a:ext>
            </a:extLst>
          </p:cNvPr>
          <p:cNvSpPr/>
          <p:nvPr/>
        </p:nvSpPr>
        <p:spPr>
          <a:xfrm>
            <a:off x="2703094" y="3429000"/>
            <a:ext cx="2261937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Compile Time Polymorphism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812AB2-A545-4295-830C-8DBBE36419B5}"/>
              </a:ext>
            </a:extLst>
          </p:cNvPr>
          <p:cNvSpPr/>
          <p:nvPr/>
        </p:nvSpPr>
        <p:spPr>
          <a:xfrm>
            <a:off x="1435770" y="4792900"/>
            <a:ext cx="2261937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Overloading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56C120-1ADF-42FD-B038-758442A02C19}"/>
              </a:ext>
            </a:extLst>
          </p:cNvPr>
          <p:cNvSpPr/>
          <p:nvPr/>
        </p:nvSpPr>
        <p:spPr>
          <a:xfrm>
            <a:off x="3834062" y="4773168"/>
            <a:ext cx="2261937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Operator Overloading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83CEB2-1648-4304-B32E-7E2E50A52CC1}"/>
              </a:ext>
            </a:extLst>
          </p:cNvPr>
          <p:cNvSpPr/>
          <p:nvPr/>
        </p:nvSpPr>
        <p:spPr>
          <a:xfrm>
            <a:off x="7226968" y="3436701"/>
            <a:ext cx="2261937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Time Polymorphism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2001B2-8172-45A4-8380-2DA34010247E}"/>
              </a:ext>
            </a:extLst>
          </p:cNvPr>
          <p:cNvSpPr/>
          <p:nvPr/>
        </p:nvSpPr>
        <p:spPr>
          <a:xfrm>
            <a:off x="7226967" y="4941610"/>
            <a:ext cx="2261937" cy="994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Virtual Function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4DCCA9-5AC4-4CA2-A47E-66ABEBB98687}"/>
              </a:ext>
            </a:extLst>
          </p:cNvPr>
          <p:cNvCxnSpPr/>
          <p:nvPr/>
        </p:nvCxnSpPr>
        <p:spPr>
          <a:xfrm flipH="1">
            <a:off x="3697707" y="2756916"/>
            <a:ext cx="2186457" cy="672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92E6D5-ECC3-4884-AD58-0DAE5980D08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959644" y="2756916"/>
            <a:ext cx="2398293" cy="679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565FE0-E482-4E1C-BF88-90CB0301C56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2566739" y="4423610"/>
            <a:ext cx="1267324" cy="369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04FDC7-D98F-4D34-ACA1-3C2DD613A2F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834063" y="4423610"/>
            <a:ext cx="1130968" cy="349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D6374F-3761-4235-B015-EF5CF199F4D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357935" y="4403878"/>
            <a:ext cx="1" cy="537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AD3C79C-83B6-4B10-A4F7-B29CB5369AFE}"/>
              </a:ext>
            </a:extLst>
          </p:cNvPr>
          <p:cNvSpPr/>
          <p:nvPr/>
        </p:nvSpPr>
        <p:spPr>
          <a:xfrm>
            <a:off x="3499008" y="4403878"/>
            <a:ext cx="3107057" cy="186890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5DFE8A-9F9C-4541-A05A-2E0BBACC4E7F}"/>
              </a:ext>
            </a:extLst>
          </p:cNvPr>
          <p:cNvSpPr txBox="1"/>
          <p:nvPr/>
        </p:nvSpPr>
        <p:spPr>
          <a:xfrm>
            <a:off x="4195012" y="5885906"/>
            <a:ext cx="154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Week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CD777-69C4-441D-8DE3-0EA46F678B27}"/>
              </a:ext>
            </a:extLst>
          </p:cNvPr>
          <p:cNvSpPr txBox="1"/>
          <p:nvPr/>
        </p:nvSpPr>
        <p:spPr>
          <a:xfrm>
            <a:off x="70881" y="1710681"/>
            <a:ext cx="4124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Essentially it means </a:t>
            </a:r>
            <a:r>
              <a:rPr lang="en-GB" b="1" dirty="0"/>
              <a:t>many forms </a:t>
            </a:r>
            <a:r>
              <a:rPr lang="en-GB" i="1" dirty="0"/>
              <a:t>(Greek – Many shaped).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It is classes that relate to each other through inheritance.</a:t>
            </a:r>
            <a:r>
              <a:rPr lang="en-GB" i="1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61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00FE-B2A6-450E-B712-80172488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Differences between inheritance and polymorphism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DD5A91-DFC6-4C87-BA75-E3D968121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849894"/>
              </p:ext>
            </p:extLst>
          </p:nvPr>
        </p:nvGraphicFramePr>
        <p:xfrm>
          <a:off x="1023939" y="1856791"/>
          <a:ext cx="10143933" cy="4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311">
                  <a:extLst>
                    <a:ext uri="{9D8B030D-6E8A-4147-A177-3AD203B41FA5}">
                      <a16:colId xmlns:a16="http://schemas.microsoft.com/office/drawing/2014/main" val="2193369078"/>
                    </a:ext>
                  </a:extLst>
                </a:gridCol>
                <a:gridCol w="3381311">
                  <a:extLst>
                    <a:ext uri="{9D8B030D-6E8A-4147-A177-3AD203B41FA5}">
                      <a16:colId xmlns:a16="http://schemas.microsoft.com/office/drawing/2014/main" val="1790747516"/>
                    </a:ext>
                  </a:extLst>
                </a:gridCol>
                <a:gridCol w="3381311">
                  <a:extLst>
                    <a:ext uri="{9D8B030D-6E8A-4147-A177-3AD203B41FA5}">
                      <a16:colId xmlns:a16="http://schemas.microsoft.com/office/drawing/2014/main" val="191937859"/>
                    </a:ext>
                  </a:extLst>
                </a:gridCol>
              </a:tblGrid>
              <a:tr h="679580">
                <a:tc>
                  <a:txBody>
                    <a:bodyPr/>
                    <a:lstStyle/>
                    <a:p>
                      <a:r>
                        <a:rPr lang="en-GB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Polymorphism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79001"/>
                  </a:ext>
                </a:extLst>
              </a:tr>
              <a:tr h="679580">
                <a:tc>
                  <a:txBody>
                    <a:bodyPr/>
                    <a:lstStyle/>
                    <a:p>
                      <a:r>
                        <a:rPr lang="en-GB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Inheritance is one in which a new class is created (derived class) that inherits the features from the already existing class (Base class).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Whereas polymorphism is that which can be defined in multiple forms.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612781"/>
                  </a:ext>
                </a:extLst>
              </a:tr>
              <a:tr h="679580">
                <a:tc>
                  <a:txBody>
                    <a:bodyPr/>
                    <a:lstStyle/>
                    <a:p>
                      <a:r>
                        <a:rPr lang="en-GB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Applied to classes in the main.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Applied to functions and operators.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27918"/>
                  </a:ext>
                </a:extLst>
              </a:tr>
              <a:tr h="679580">
                <a:tc>
                  <a:txBody>
                    <a:bodyPr/>
                    <a:lstStyle/>
                    <a:p>
                      <a:r>
                        <a:rPr lang="en-GB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Inheritance supports the concept of reusability and reduces code length in object-oriented programming.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object to decide which form of the function to implement at compile-time (overloading) as well as run-time (overriding).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63338"/>
                  </a:ext>
                </a:extLst>
              </a:tr>
              <a:tr h="679580">
                <a:tc>
                  <a:txBody>
                    <a:bodyPr/>
                    <a:lstStyle/>
                    <a:p>
                      <a:r>
                        <a:rPr lang="en-GB" dirty="0"/>
                        <a:t>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Single, hybrid, multiple, hierarchical and multilevel inheritance.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Compile-time polymorphism (overload) + run-time polymorphism (overriding).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44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65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FA7D-6194-4269-A582-57E8FD6E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22E21D-AC94-4199-9B0B-7030DAAC2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7427" y="1979288"/>
            <a:ext cx="6086475" cy="3143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AFB59-B533-4ECD-866C-27276286D044}"/>
              </a:ext>
            </a:extLst>
          </p:cNvPr>
          <p:cNvSpPr txBox="1"/>
          <p:nvPr/>
        </p:nvSpPr>
        <p:spPr>
          <a:xfrm>
            <a:off x="3816220" y="1539551"/>
            <a:ext cx="428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Any virtual functions can be overridden.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DA7EC-C313-46DA-8436-77C8B9DFA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27" y="1979288"/>
            <a:ext cx="8496300" cy="485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64DEA-8938-4D1E-9001-AB8913C45F7A}"/>
              </a:ext>
            </a:extLst>
          </p:cNvPr>
          <p:cNvSpPr txBox="1"/>
          <p:nvPr/>
        </p:nvSpPr>
        <p:spPr>
          <a:xfrm>
            <a:off x="7791061" y="1539551"/>
            <a:ext cx="317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to, though.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EC2A2-C75F-4362-A6E0-6F25C0C1C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426" y="3302955"/>
            <a:ext cx="6115050" cy="1314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87D87A-0A8C-4B29-8286-3F8392A5ADDA}"/>
              </a:ext>
            </a:extLst>
          </p:cNvPr>
          <p:cNvSpPr txBox="1"/>
          <p:nvPr/>
        </p:nvSpPr>
        <p:spPr>
          <a:xfrm>
            <a:off x="6316825" y="5971592"/>
            <a:ext cx="315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 need to tell the compiler it’s virtual. Suggested to use override. Help stop bugs.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5BC7DB-D614-4E5A-B4FA-4738B8EFC746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638939" y="6011478"/>
            <a:ext cx="2677886" cy="421779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1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EDC7-034D-40EC-BA22-0E8324B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 : pure virtual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DCD2-02E9-4D06-A84C-5D9E9086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Touched on this before in IMAT1908.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pure virtual function has a null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Any class containing a pure virtual class is called an abstract class.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It can never be instantiated.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Non-abstract child classes must provide an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that:</a:t>
            </a:r>
          </a:p>
          <a:p>
            <a:pPr lvl="1"/>
            <a:r>
              <a:rPr lang="en-GB" dirty="0"/>
              <a:t>We want to calculate the attack values from a good player and an enemy player.</a:t>
            </a:r>
          </a:p>
          <a:p>
            <a:pPr lvl="1"/>
            <a:r>
              <a:rPr lang="en-GB" dirty="0"/>
              <a:t>Late binding will allow the complier to late bind the type of Game Object on run time.</a:t>
            </a:r>
          </a:p>
        </p:txBody>
      </p:sp>
    </p:spTree>
    <p:extLst>
      <p:ext uri="{BB962C8B-B14F-4D97-AF65-F5344CB8AC3E}">
        <p14:creationId xmlns:p14="http://schemas.microsoft.com/office/powerpoint/2010/main" val="314055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EDC7-034D-40EC-BA22-0E8324B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 : pure virtual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DCD2-02E9-4D06-A84C-5D9E9086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Touched on this before in IMAT1908.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E6E9E-F54A-4E1B-86E2-A6DE3BD8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45837"/>
            <a:ext cx="6465447" cy="3051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E13309-7B7C-4DF1-9C40-2F29BBD6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705" y="5952172"/>
            <a:ext cx="598170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3719D-9312-417C-A709-FDB51683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28" y="387220"/>
            <a:ext cx="8447091" cy="3792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F537C-4C4E-4CE7-9B90-778214223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75" y="172791"/>
            <a:ext cx="10459324" cy="65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EDC7-034D-40EC-BA22-0E8324B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DCD2-02E9-4D06-A84C-5D9E9086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D4542-ABFB-488B-9024-8573D6EB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2286000"/>
            <a:ext cx="9839325" cy="36099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5DABE-D328-4DA6-8AAA-C29687DE20C4}"/>
              </a:ext>
            </a:extLst>
          </p:cNvPr>
          <p:cNvCxnSpPr>
            <a:cxnSpLocks/>
          </p:cNvCxnSpPr>
          <p:nvPr/>
        </p:nvCxnSpPr>
        <p:spPr>
          <a:xfrm>
            <a:off x="1024128" y="3573624"/>
            <a:ext cx="9416827" cy="0"/>
          </a:xfrm>
          <a:prstGeom prst="line">
            <a:avLst/>
          </a:prstGeom>
          <a:ln w="254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33BAA0-2F14-4A23-B544-9A384085A2F5}"/>
              </a:ext>
            </a:extLst>
          </p:cNvPr>
          <p:cNvCxnSpPr>
            <a:cxnSpLocks/>
          </p:cNvCxnSpPr>
          <p:nvPr/>
        </p:nvCxnSpPr>
        <p:spPr>
          <a:xfrm>
            <a:off x="1024128" y="4206670"/>
            <a:ext cx="5939380" cy="0"/>
          </a:xfrm>
          <a:prstGeom prst="line">
            <a:avLst/>
          </a:prstGeom>
          <a:ln w="254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65C190-0048-4410-B37E-55E14DF405C4}"/>
              </a:ext>
            </a:extLst>
          </p:cNvPr>
          <p:cNvSpPr txBox="1"/>
          <p:nvPr/>
        </p:nvSpPr>
        <p:spPr>
          <a:xfrm>
            <a:off x="5197151" y="1283623"/>
            <a:ext cx="432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What’s the difference?</a:t>
            </a:r>
          </a:p>
        </p:txBody>
      </p:sp>
      <p:sp>
        <p:nvSpPr>
          <p:cNvPr id="19" name="Callout: Up Arrow 18">
            <a:extLst>
              <a:ext uri="{FF2B5EF4-FFF2-40B4-BE49-F238E27FC236}">
                <a16:creationId xmlns:a16="http://schemas.microsoft.com/office/drawing/2014/main" id="{81C13D81-EF1F-4E48-974E-27E8C5D44B8C}"/>
              </a:ext>
            </a:extLst>
          </p:cNvPr>
          <p:cNvSpPr/>
          <p:nvPr/>
        </p:nvSpPr>
        <p:spPr>
          <a:xfrm>
            <a:off x="7240556" y="3653868"/>
            <a:ext cx="4746171" cy="1287623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 initialise without body of constructor.</a:t>
            </a:r>
          </a:p>
          <a:p>
            <a:pPr algn="ctr"/>
            <a:r>
              <a:rPr lang="en-GB" dirty="0"/>
              <a:t>Can initialise </a:t>
            </a:r>
            <a:r>
              <a:rPr lang="en-GB" dirty="0" err="1"/>
              <a:t>const</a:t>
            </a:r>
            <a:r>
              <a:rPr lang="en-GB" dirty="0"/>
              <a:t> which can be changed (ONLY WAY)</a:t>
            </a:r>
          </a:p>
        </p:txBody>
      </p:sp>
      <p:sp>
        <p:nvSpPr>
          <p:cNvPr id="21" name="Callout: Up Arrow 20">
            <a:extLst>
              <a:ext uri="{FF2B5EF4-FFF2-40B4-BE49-F238E27FC236}">
                <a16:creationId xmlns:a16="http://schemas.microsoft.com/office/drawing/2014/main" id="{9F53E2B6-DECE-4748-BFCE-A8ACAECC0465}"/>
              </a:ext>
            </a:extLst>
          </p:cNvPr>
          <p:cNvSpPr/>
          <p:nvPr/>
        </p:nvSpPr>
        <p:spPr>
          <a:xfrm>
            <a:off x="3100873" y="4312178"/>
            <a:ext cx="4746171" cy="203730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More standard way that we have seen. Here using the </a:t>
            </a:r>
            <a:r>
              <a:rPr lang="en-GB" b="1" dirty="0">
                <a:solidFill>
                  <a:srgbClr val="0070C0"/>
                </a:solidFill>
              </a:rPr>
              <a:t>this</a:t>
            </a:r>
            <a:r>
              <a:rPr lang="en-GB" b="1" dirty="0"/>
              <a:t> </a:t>
            </a:r>
            <a:r>
              <a:rPr lang="en-GB" dirty="0"/>
              <a:t>keyword so the names of the initialising values can be the same. </a:t>
            </a:r>
          </a:p>
        </p:txBody>
      </p:sp>
    </p:spTree>
    <p:extLst>
      <p:ext uri="{BB962C8B-B14F-4D97-AF65-F5344CB8AC3E}">
        <p14:creationId xmlns:p14="http://schemas.microsoft.com/office/powerpoint/2010/main" val="344977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9AB-93EC-49B3-B1A5-C1718482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CBFF-7ABA-4810-ABB3-91FE8FA3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38131"/>
            <a:ext cx="9720071" cy="4471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Polymorphism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Definition of polymorphism (example).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Review some of the work last year.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Difference between polymorphism and inheritance.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Diamond of Death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Multiple inheritance</a:t>
            </a:r>
          </a:p>
          <a:p>
            <a:pPr marL="128016" lvl="1" indent="0">
              <a:buNone/>
            </a:pPr>
            <a:endParaRPr lang="en-GB" sz="2200" dirty="0"/>
          </a:p>
          <a:p>
            <a:pPr marL="128016" lvl="1" indent="0">
              <a:buNone/>
            </a:pPr>
            <a:r>
              <a:rPr lang="en-GB" sz="2200" dirty="0"/>
              <a:t>Virtual Members</a:t>
            </a:r>
          </a:p>
          <a:p>
            <a:pPr marL="128016" lvl="1" indent="0">
              <a:buNone/>
            </a:pPr>
            <a:r>
              <a:rPr lang="en-GB" sz="2200" dirty="0"/>
              <a:t>Virtual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Definition of a virtual function (example).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Pure virtual functions (interfaces).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Abstract Base Class</a:t>
            </a:r>
          </a:p>
          <a:p>
            <a:pPr marL="128016" lvl="1" indent="0">
              <a:buNone/>
            </a:pPr>
            <a:endParaRPr lang="en-GB" sz="2200" dirty="0"/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395595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D5D7-C6DC-4A44-A486-1AF67B7C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 - 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5A2C-0F9B-4003-938E-83C6CF9E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C++ has great power to allow you to use the polymorphic structure to control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Suppose we want to create a generic function that any derived class can utilise.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By Upcasting the derived class, we can do this.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1D8A3-83B8-40AC-8084-46C5377A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114508"/>
            <a:ext cx="5572125" cy="9429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CBE6FF-9165-4152-BEAB-D46E1CDE918D}"/>
              </a:ext>
            </a:extLst>
          </p:cNvPr>
          <p:cNvCxnSpPr/>
          <p:nvPr/>
        </p:nvCxnSpPr>
        <p:spPr>
          <a:xfrm flipH="1">
            <a:off x="3415004" y="4226767"/>
            <a:ext cx="3890865" cy="382555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90C7FE-6B73-4023-A5D9-AF2E591CADA3}"/>
              </a:ext>
            </a:extLst>
          </p:cNvPr>
          <p:cNvSpPr txBox="1"/>
          <p:nvPr/>
        </p:nvSpPr>
        <p:spPr>
          <a:xfrm>
            <a:off x="7305869" y="4021494"/>
            <a:ext cx="256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Upcast</a:t>
            </a:r>
            <a:r>
              <a:rPr lang="en-GB" dirty="0"/>
              <a:t> </a:t>
            </a:r>
            <a:r>
              <a:rPr lang="en-GB" dirty="0" err="1"/>
              <a:t>Goodplayer</a:t>
            </a:r>
            <a:r>
              <a:rPr lang="en-GB" dirty="0"/>
              <a:t> to </a:t>
            </a:r>
            <a:r>
              <a:rPr lang="en-GB" dirty="0" err="1"/>
              <a:t>GameObject</a:t>
            </a:r>
            <a:r>
              <a:rPr lang="en-GB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EDF596-7741-4758-B2F7-F5343C69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5258651"/>
            <a:ext cx="1809750" cy="4762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298B8E-C52C-4D61-9151-0F1CE1ECA89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833879" y="5411736"/>
            <a:ext cx="3955300" cy="111479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D813F-114D-4971-B77C-CE1F40B61FEB}"/>
              </a:ext>
            </a:extLst>
          </p:cNvPr>
          <p:cNvSpPr txBox="1"/>
          <p:nvPr/>
        </p:nvSpPr>
        <p:spPr>
          <a:xfrm>
            <a:off x="6789179" y="5088570"/>
            <a:ext cx="256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Different objects but will still work.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20720C-060C-4CF5-AB41-FEFF6A1A9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48" y="5838656"/>
            <a:ext cx="8286750" cy="9239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61B19F-8098-4036-903E-F3B01CCDD1AA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9355098" y="6272784"/>
            <a:ext cx="150361" cy="27835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0BB635-74DB-4EAB-BC1A-951B3D83AEBB}"/>
              </a:ext>
            </a:extLst>
          </p:cNvPr>
          <p:cNvSpPr txBox="1"/>
          <p:nvPr/>
        </p:nvSpPr>
        <p:spPr>
          <a:xfrm>
            <a:off x="9505459" y="5949618"/>
            <a:ext cx="256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that derived </a:t>
            </a:r>
            <a:r>
              <a:rPr lang="en-GB" dirty="0" err="1"/>
              <a:t>upcast</a:t>
            </a:r>
            <a:r>
              <a:rPr lang="en-GB" dirty="0"/>
              <a:t> object is passed to.</a:t>
            </a:r>
          </a:p>
        </p:txBody>
      </p:sp>
    </p:spTree>
    <p:extLst>
      <p:ext uri="{BB962C8B-B14F-4D97-AF65-F5344CB8AC3E}">
        <p14:creationId xmlns:p14="http://schemas.microsoft.com/office/powerpoint/2010/main" val="250352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B75E-E02A-4E86-ABD7-5AAAF0FC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 – dynamic (down) casting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D36B6-BF7E-4FFF-8324-A105C9501D41}"/>
              </a:ext>
            </a:extLst>
          </p:cNvPr>
          <p:cNvSpPr/>
          <p:nvPr/>
        </p:nvSpPr>
        <p:spPr>
          <a:xfrm>
            <a:off x="1116564" y="1884984"/>
            <a:ext cx="939903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Mostly you don’t need to know which is the real type of the object, as virtual functions allow you to manipulate your object independently of its type.</a:t>
            </a:r>
          </a:p>
          <a:p>
            <a:endParaRPr lang="en-US" dirty="0">
              <a:latin typeface="OpenSans"/>
            </a:endParaRPr>
          </a:p>
          <a:p>
            <a:r>
              <a:rPr lang="en-US" sz="2000" dirty="0"/>
              <a:t>Typical reason is when you want to invoke a non virtual function that exist only for the child class.</a:t>
            </a:r>
          </a:p>
          <a:p>
            <a:endParaRPr lang="en-US" sz="2000" dirty="0"/>
          </a:p>
          <a:p>
            <a:r>
              <a:rPr lang="en-GB" sz="2000" dirty="0"/>
              <a:t>For example, the member function </a:t>
            </a:r>
            <a:r>
              <a:rPr lang="en-GB" sz="2000" i="1" dirty="0"/>
              <a:t>type</a:t>
            </a:r>
            <a:r>
              <a:rPr lang="en-GB" sz="2000" dirty="0"/>
              <a:t> only exists for the </a:t>
            </a:r>
            <a:r>
              <a:rPr lang="en-GB" sz="2000" dirty="0" err="1"/>
              <a:t>GoodPlayer</a:t>
            </a:r>
            <a:r>
              <a:rPr lang="en-GB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7B0CF-833C-4752-A511-4AE5CC03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46" y="4101656"/>
            <a:ext cx="4762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1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B75E-E02A-4E86-ABD7-5AAAF0FC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 – dynamic (down) casting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D36B6-BF7E-4FFF-8324-A105C9501D41}"/>
              </a:ext>
            </a:extLst>
          </p:cNvPr>
          <p:cNvSpPr/>
          <p:nvPr/>
        </p:nvSpPr>
        <p:spPr>
          <a:xfrm>
            <a:off x="1116564" y="1884984"/>
            <a:ext cx="9399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 you call that member function, there would be a compiler error!</a:t>
            </a:r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A573C-C73D-4A89-AEBC-E8A5D42E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64" y="2545702"/>
            <a:ext cx="6905625" cy="1524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817444-D10D-47E6-93FF-9A922EDF99A4}"/>
              </a:ext>
            </a:extLst>
          </p:cNvPr>
          <p:cNvCxnSpPr>
            <a:cxnSpLocks/>
          </p:cNvCxnSpPr>
          <p:nvPr/>
        </p:nvCxnSpPr>
        <p:spPr>
          <a:xfrm flipV="1">
            <a:off x="1296955" y="3429000"/>
            <a:ext cx="2397967" cy="26638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D81937-9E29-4FE3-A77A-45E51CEB97FA}"/>
              </a:ext>
            </a:extLst>
          </p:cNvPr>
          <p:cNvSpPr txBox="1"/>
          <p:nvPr/>
        </p:nvSpPr>
        <p:spPr>
          <a:xfrm>
            <a:off x="102637" y="5934670"/>
            <a:ext cx="522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 to know what the object is. This can be dangerous if a member function is called that doesn’t belong to it (</a:t>
            </a:r>
            <a:r>
              <a:rPr lang="en-GB" dirty="0" err="1"/>
              <a:t>i.e</a:t>
            </a:r>
            <a:r>
              <a:rPr lang="en-GB" dirty="0"/>
              <a:t> type)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C45E3D-2F69-4E38-A901-68F0A311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240" y="4572907"/>
            <a:ext cx="6657975" cy="16478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C3F75F-890B-4C97-99B2-2FAF33540EEB}"/>
              </a:ext>
            </a:extLst>
          </p:cNvPr>
          <p:cNvCxnSpPr>
            <a:cxnSpLocks/>
          </p:cNvCxnSpPr>
          <p:nvPr/>
        </p:nvCxnSpPr>
        <p:spPr>
          <a:xfrm flipH="1">
            <a:off x="8022190" y="3890865"/>
            <a:ext cx="754515" cy="68204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CBEF20-2E7E-4434-BFB0-75048EC71FA9}"/>
              </a:ext>
            </a:extLst>
          </p:cNvPr>
          <p:cNvSpPr txBox="1"/>
          <p:nvPr/>
        </p:nvSpPr>
        <p:spPr>
          <a:xfrm>
            <a:off x="8218227" y="2505670"/>
            <a:ext cx="3484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Safer to use </a:t>
            </a:r>
            <a:r>
              <a:rPr lang="en-GB" dirty="0" err="1"/>
              <a:t>dynamic_cast</a:t>
            </a:r>
            <a:r>
              <a:rPr lang="en-GB" dirty="0"/>
              <a:t>. This can be checked.</a:t>
            </a:r>
          </a:p>
          <a:p>
            <a:r>
              <a:rPr lang="en-GB" dirty="0"/>
              <a:t>Can also use static casting but you need to know the object (</a:t>
            </a:r>
            <a:r>
              <a:rPr lang="en-GB" dirty="0" err="1"/>
              <a:t>i.e</a:t>
            </a:r>
            <a:r>
              <a:rPr lang="en-GB" dirty="0"/>
              <a:t> enemy player here). </a:t>
            </a:r>
          </a:p>
        </p:txBody>
      </p:sp>
    </p:spTree>
    <p:extLst>
      <p:ext uri="{BB962C8B-B14F-4D97-AF65-F5344CB8AC3E}">
        <p14:creationId xmlns:p14="http://schemas.microsoft.com/office/powerpoint/2010/main" val="5789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4950-430B-456F-806E-23C3989F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Polymorphic Destructors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74C7B5-A0B8-4117-997F-C60024FAB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2995" y="2041680"/>
            <a:ext cx="1062550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+mn-lt"/>
                <a:cs typeface="Arial" panose="020B0604020202020204" pitchFamily="34" charset="0"/>
              </a:rPr>
              <a:t>If a class is intended to be used polymorphically, with derived instances being stored as base pointers/references,  its base class' destructor should be either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6A00"/>
                </a:solidFill>
                <a:effectLst/>
                <a:latin typeface="+mn-lt"/>
              </a:rPr>
              <a:t>virtual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+mn-lt"/>
                <a:cs typeface="Arial" panose="020B0604020202020204" pitchFamily="34" charset="0"/>
              </a:rPr>
              <a:t> 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6A00"/>
                </a:solidFill>
                <a:effectLst/>
                <a:latin typeface="+mn-lt"/>
              </a:rPr>
              <a:t>protected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+mn-lt"/>
                <a:cs typeface="Arial" panose="020B0604020202020204" pitchFamily="34" charset="0"/>
              </a:rPr>
              <a:t>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+mn-lt"/>
                <a:cs typeface="Arial" panose="020B0604020202020204" pitchFamily="34" charset="0"/>
              </a:rPr>
              <a:t>In the former case, this will cause object destruction to check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6A00"/>
                </a:solidFill>
                <a:effectLst/>
                <a:latin typeface="+mn-lt"/>
              </a:rPr>
              <a:t>vtable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+mn-lt"/>
                <a:cs typeface="Arial" panose="020B0604020202020204" pitchFamily="34" charset="0"/>
              </a:rPr>
              <a:t>,  automatically calling the correct destructor based on the dynamic type.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+mn-lt"/>
                <a:cs typeface="Arial" panose="020B0604020202020204" pitchFamily="34" charset="0"/>
              </a:rPr>
              <a:t>In the latter case, destroying the object through a base class pointer/reference is disabled, and the object can only be deleted when explicitly treated as its actual type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14171A"/>
                </a:solidFill>
                <a:effectLst/>
                <a:latin typeface="+mn-lt"/>
                <a:cs typeface="Arial" panose="020B0604020202020204" pitchFamily="34" charset="0"/>
              </a:rPr>
              <a:t> [1]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3916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630E1-D548-4CD3-81A0-3C14729E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53" y="1567635"/>
            <a:ext cx="6562822" cy="470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6879DD2-4BF3-4E9F-A53B-4107667A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Polymorphism - destructors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21462-6BA0-4F78-B134-3DA9B7B8CCB6}"/>
              </a:ext>
            </a:extLst>
          </p:cNvPr>
          <p:cNvSpPr txBox="1"/>
          <p:nvPr/>
        </p:nvSpPr>
        <p:spPr>
          <a:xfrm>
            <a:off x="9274629" y="5999584"/>
            <a:ext cx="6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437591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0F03-D468-416F-8F89-94CB093E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Polymorphic destructors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828DEF-267B-4255-BB53-706E555C9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854" y="2088132"/>
            <a:ext cx="10433863" cy="1015663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lt"/>
              </a:rPr>
              <a:t>A destructor, like any other regular function, should be declared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lt"/>
              </a:rPr>
              <a:t>virtual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lt"/>
              </a:rPr>
              <a:t> in the topmost class from where it is supposed to be invoked in polymorphic manner.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+mn-lt"/>
              </a:rPr>
              <a:t>delete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n-lt"/>
              </a:rPr>
              <a:t> calls a destructor before it frees up memory of the instance.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401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9AB-93EC-49B3-B1A5-C1718482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Covered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CBFF-7ABA-4810-ABB3-91FE8FA3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1" cy="43393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Go over inheritance.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Polymorphism.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Structure.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Compare to inheritance.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Diamond of death.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Upcasting.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Downcasting</a:t>
            </a:r>
            <a:r>
              <a:rPr lang="en-GB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Polymorphic destructors.</a:t>
            </a:r>
          </a:p>
          <a:p>
            <a:pPr marL="128016" lvl="1" indent="0">
              <a:buNone/>
            </a:pPr>
            <a:r>
              <a:rPr lang="en-GB" dirty="0"/>
              <a:t>Questions?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737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4B18-F316-4E2D-BD1A-54B45DBE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6FE7-9F95-415D-B054-02DD4102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[1]"C++ - Polymorphism &amp; Destructors | </a:t>
            </a:r>
            <a:r>
              <a:rPr lang="en-GB" dirty="0" err="1"/>
              <a:t>c++</a:t>
            </a:r>
            <a:r>
              <a:rPr lang="en-GB" dirty="0"/>
              <a:t> Tutorial", </a:t>
            </a:r>
            <a:r>
              <a:rPr lang="en-GB" i="1" dirty="0"/>
              <a:t>Riptutorial.com</a:t>
            </a:r>
            <a:r>
              <a:rPr lang="en-GB" dirty="0"/>
              <a:t>, 2021. [Online]. Available: https://riptutorial.com/cplusplus/example/20178/polymorphism---destructors. [Accessed: 11- Jan- 2021].</a:t>
            </a:r>
            <a:endParaRPr lang="en-US" dirty="0"/>
          </a:p>
          <a:p>
            <a:r>
              <a:rPr lang="en-US" dirty="0"/>
              <a:t>[2]"Free C++ Programming Book", </a:t>
            </a:r>
            <a:r>
              <a:rPr lang="en-US" i="1" dirty="0"/>
              <a:t>Books.goalkicker.com</a:t>
            </a:r>
            <a:r>
              <a:rPr lang="en-US" dirty="0"/>
              <a:t>, 2021. [Online]. Available: https://books.goalkicker.com/CPlusPlusBook. [Accessed: 11- Jan- 2021].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06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9AB-93EC-49B3-B1A5-C1718482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Inheritance: IMAT1908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CBFF-7ABA-4810-ABB3-91FE8FA3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1" cy="433938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We hinted towards polymorphism in the last year.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Definition: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800" dirty="0"/>
              <a:t>Essentially it means </a:t>
            </a:r>
            <a:r>
              <a:rPr lang="en-GB" sz="1800" b="1" dirty="0"/>
              <a:t>many forms </a:t>
            </a:r>
            <a:r>
              <a:rPr lang="en-GB" sz="1800" i="1" dirty="0"/>
              <a:t>(Greek – Many shaped).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800" dirty="0"/>
              <a:t>It is classes that relate to each other through inheritance.</a:t>
            </a:r>
            <a:r>
              <a:rPr lang="en-GB" sz="1800" i="1" dirty="0"/>
              <a:t> </a:t>
            </a:r>
          </a:p>
          <a:p>
            <a:r>
              <a:rPr lang="en-GB" sz="2400" dirty="0"/>
              <a:t>In the OO paradigm which is typically concerned with two class relationships:</a:t>
            </a:r>
            <a:endParaRPr lang="en-GB" sz="1200" dirty="0"/>
          </a:p>
          <a:p>
            <a:pPr lvl="0"/>
            <a:r>
              <a:rPr lang="en-GB" sz="2400" dirty="0"/>
              <a:t>IS A:</a:t>
            </a:r>
            <a:endParaRPr lang="en-GB" sz="1200" dirty="0"/>
          </a:p>
          <a:p>
            <a:pPr lvl="1"/>
            <a:r>
              <a:rPr lang="en-GB" dirty="0"/>
              <a:t>Inherits from</a:t>
            </a:r>
            <a:endParaRPr lang="en-GB" sz="1050" dirty="0"/>
          </a:p>
          <a:p>
            <a:pPr lvl="1"/>
            <a:r>
              <a:rPr lang="en-GB" dirty="0"/>
              <a:t>A circle is a shape</a:t>
            </a:r>
            <a:endParaRPr lang="en-GB" sz="1050" dirty="0"/>
          </a:p>
          <a:p>
            <a:pPr lvl="1"/>
            <a:r>
              <a:rPr lang="en-GB" dirty="0"/>
              <a:t>A shape is a drawable object</a:t>
            </a:r>
            <a:endParaRPr lang="en-GB" sz="1050" dirty="0"/>
          </a:p>
          <a:p>
            <a:r>
              <a:rPr lang="en-GB" sz="2400" dirty="0"/>
              <a:t> </a:t>
            </a:r>
            <a:endParaRPr lang="en-GB" sz="1100" dirty="0"/>
          </a:p>
          <a:p>
            <a:pPr lvl="0"/>
            <a:r>
              <a:rPr lang="en-GB" sz="2400" dirty="0"/>
              <a:t>HAS A:</a:t>
            </a:r>
            <a:endParaRPr lang="en-GB" sz="1200" dirty="0"/>
          </a:p>
          <a:p>
            <a:pPr lvl="1"/>
            <a:r>
              <a:rPr lang="en-GB" dirty="0"/>
              <a:t>Association</a:t>
            </a:r>
            <a:endParaRPr lang="en-GB" sz="1050" dirty="0"/>
          </a:p>
          <a:p>
            <a:pPr lvl="1"/>
            <a:r>
              <a:rPr lang="en-GB" dirty="0"/>
              <a:t>A shape has a set of points (a matrix?)</a:t>
            </a:r>
            <a:endParaRPr lang="en-GB" sz="1050" dirty="0"/>
          </a:p>
          <a:p>
            <a:pPr lvl="1"/>
            <a:r>
              <a:rPr lang="en-GB" dirty="0"/>
              <a:t>A point has an x position (a double?)</a:t>
            </a:r>
            <a:endParaRPr lang="en-GB" sz="1050" dirty="0"/>
          </a:p>
          <a:p>
            <a:pPr lvl="2"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61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9AB-93EC-49B3-B1A5-C1718482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Inheritance: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CBFF-7ABA-4810-ABB3-91FE8FA3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1" cy="43393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Inheritance is mapped out when the class is constructed. 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endParaRPr lang="en-GB" i="1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FE9D4-A940-487D-AB6D-03E6F269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926508"/>
            <a:ext cx="4505325" cy="16954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2314F0-37A7-47ED-876F-64F6AC07BF3C}"/>
              </a:ext>
            </a:extLst>
          </p:cNvPr>
          <p:cNvCxnSpPr/>
          <p:nvPr/>
        </p:nvCxnSpPr>
        <p:spPr>
          <a:xfrm flipV="1">
            <a:off x="1502229" y="3429000"/>
            <a:ext cx="942391" cy="1712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CD3795-3A4E-44E5-9AA9-8E72DCC9785E}"/>
              </a:ext>
            </a:extLst>
          </p:cNvPr>
          <p:cNvCxnSpPr>
            <a:cxnSpLocks/>
          </p:cNvCxnSpPr>
          <p:nvPr/>
        </p:nvCxnSpPr>
        <p:spPr>
          <a:xfrm flipH="1" flipV="1">
            <a:off x="4285861" y="3402308"/>
            <a:ext cx="2376688" cy="2009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22A721-E908-4D88-BEE3-BF7B8B7D46B9}"/>
              </a:ext>
            </a:extLst>
          </p:cNvPr>
          <p:cNvSpPr txBox="1"/>
          <p:nvPr/>
        </p:nvSpPr>
        <p:spPr>
          <a:xfrm>
            <a:off x="634482" y="5141167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that is constructed.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96CD3-DA4E-466B-BD76-DBACE4D6211E}"/>
              </a:ext>
            </a:extLst>
          </p:cNvPr>
          <p:cNvSpPr txBox="1"/>
          <p:nvPr/>
        </p:nvSpPr>
        <p:spPr>
          <a:xfrm>
            <a:off x="5228253" y="5411755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 that is inherited from.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7F5B5-486F-4271-AA6F-2D9EA53E0BA7}"/>
              </a:ext>
            </a:extLst>
          </p:cNvPr>
          <p:cNvSpPr txBox="1"/>
          <p:nvPr/>
        </p:nvSpPr>
        <p:spPr>
          <a:xfrm>
            <a:off x="139959" y="5859624"/>
            <a:ext cx="808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Declaring alien, inherits from </a:t>
            </a:r>
            <a:r>
              <a:rPr lang="en-GB" dirty="0" err="1"/>
              <a:t>GameObject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Alien contains all public and protect attributes and method from </a:t>
            </a:r>
            <a:r>
              <a:rPr lang="en-US" dirty="0" err="1"/>
              <a:t>GameObject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contains any private ones but can’t access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97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A244-53E1-4F22-BF5B-7AD71ED3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10E5-F486-4BD3-90F1-F371034C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class can inherit from multiple classes.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D4E7B-29C8-4825-8CDB-EAF385DD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5377053"/>
            <a:ext cx="4000500" cy="113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5A1A29-7FEC-4021-B51A-0D28D267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013" y="2780211"/>
            <a:ext cx="3105150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4EE27-82D7-4D18-98E5-A814D9B53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2915794"/>
            <a:ext cx="3152775" cy="18573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9BEF5B-4E69-42F2-B026-52423FD98B16}"/>
              </a:ext>
            </a:extLst>
          </p:cNvPr>
          <p:cNvCxnSpPr>
            <a:cxnSpLocks/>
          </p:cNvCxnSpPr>
          <p:nvPr/>
        </p:nvCxnSpPr>
        <p:spPr>
          <a:xfrm>
            <a:off x="1250302" y="3293706"/>
            <a:ext cx="4254759" cy="2109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94789F-42E3-48E7-8893-B26882F962B8}"/>
              </a:ext>
            </a:extLst>
          </p:cNvPr>
          <p:cNvCxnSpPr>
            <a:cxnSpLocks/>
          </p:cNvCxnSpPr>
          <p:nvPr/>
        </p:nvCxnSpPr>
        <p:spPr>
          <a:xfrm flipH="1">
            <a:off x="6686941" y="3092538"/>
            <a:ext cx="1206368" cy="2384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F5CF9B-3C13-478E-A4CA-60CC40F2AF5D}"/>
              </a:ext>
            </a:extLst>
          </p:cNvPr>
          <p:cNvSpPr txBox="1"/>
          <p:nvPr/>
        </p:nvSpPr>
        <p:spPr>
          <a:xfrm>
            <a:off x="8313576" y="5377053"/>
            <a:ext cx="3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might this be a problem?</a:t>
            </a:r>
          </a:p>
        </p:txBody>
      </p:sp>
    </p:spTree>
    <p:extLst>
      <p:ext uri="{BB962C8B-B14F-4D97-AF65-F5344CB8AC3E}">
        <p14:creationId xmlns:p14="http://schemas.microsoft.com/office/powerpoint/2010/main" val="327476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9AB-93EC-49B3-B1A5-C1718482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17265"/>
            <a:ext cx="9720072" cy="1499616"/>
          </a:xfrm>
        </p:spPr>
        <p:txBody>
          <a:bodyPr>
            <a:normAutofit/>
          </a:bodyPr>
          <a:lstStyle/>
          <a:p>
            <a:r>
              <a:rPr lang="en-GB" sz="4000" dirty="0"/>
              <a:t>Diamond of death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AA80D-F19D-4E49-B8FC-FA20C00E9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6" y="1499312"/>
            <a:ext cx="4830148" cy="2716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3E5587-1D26-4E0F-8A35-8B2F68330873}"/>
              </a:ext>
            </a:extLst>
          </p:cNvPr>
          <p:cNvSpPr txBox="1"/>
          <p:nvPr/>
        </p:nvSpPr>
        <p:spPr>
          <a:xfrm>
            <a:off x="1101012" y="4460033"/>
            <a:ext cx="9720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Diamond of death can be caused by using multiple inheritance.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C++ allows us to inherit from multiple base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really good for code reusability and streamlining.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PROBLEMS, though.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Multiple heritance uses a parent / child class. The issues can be caused by the use of the multiple inheritance and calling functions at both parent and child.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76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1EA1-D8AB-4B7F-B615-1226417F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 dirty="0"/>
              <a:t>Ambiguity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84683-B307-494B-988F-C2DA8DD29DD2}"/>
              </a:ext>
            </a:extLst>
          </p:cNvPr>
          <p:cNvSpPr txBox="1"/>
          <p:nvPr/>
        </p:nvSpPr>
        <p:spPr>
          <a:xfrm>
            <a:off x="6867331" y="1315616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Both Boss and Alien both inherit the </a:t>
            </a:r>
            <a:r>
              <a:rPr lang="en-GB" dirty="0" err="1"/>
              <a:t>setHealth</a:t>
            </a:r>
            <a:r>
              <a:rPr lang="en-GB" dirty="0"/>
              <a:t> and </a:t>
            </a:r>
            <a:r>
              <a:rPr lang="en-GB" dirty="0" err="1"/>
              <a:t>getHealth</a:t>
            </a:r>
            <a:r>
              <a:rPr lang="en-GB" dirty="0"/>
              <a:t> functions from </a:t>
            </a:r>
            <a:r>
              <a:rPr lang="en-GB" dirty="0" err="1"/>
              <a:t>GameObject</a:t>
            </a:r>
            <a:r>
              <a:rPr lang="en-GB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60346-7B4A-4C93-8413-B2FD8AFA8C13}"/>
              </a:ext>
            </a:extLst>
          </p:cNvPr>
          <p:cNvSpPr txBox="1"/>
          <p:nvPr/>
        </p:nvSpPr>
        <p:spPr>
          <a:xfrm>
            <a:off x="298580" y="5551714"/>
            <a:ext cx="452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</a:t>
            </a:r>
            <a:r>
              <a:rPr lang="en-GB" dirty="0" err="1"/>
              <a:t>setHealth</a:t>
            </a:r>
            <a:r>
              <a:rPr lang="en-GB" dirty="0"/>
              <a:t> and </a:t>
            </a:r>
            <a:r>
              <a:rPr lang="en-GB" dirty="0" err="1"/>
              <a:t>getHealth</a:t>
            </a:r>
            <a:r>
              <a:rPr lang="en-GB" dirty="0"/>
              <a:t> are called, which of the inherited class functions should be called?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05C50-18C9-424E-9554-D413EF96A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76" y="1983279"/>
            <a:ext cx="5829300" cy="3000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B8C332-EE4B-4A06-8B91-B60CD83EF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051" y="5110609"/>
            <a:ext cx="4048125" cy="11334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A54E60-F2DD-415D-8588-5BA1B7484014}"/>
              </a:ext>
            </a:extLst>
          </p:cNvPr>
          <p:cNvCxnSpPr>
            <a:cxnSpLocks/>
          </p:cNvCxnSpPr>
          <p:nvPr/>
        </p:nvCxnSpPr>
        <p:spPr>
          <a:xfrm>
            <a:off x="7576457" y="1983279"/>
            <a:ext cx="541176" cy="3127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DFD894-4028-41B5-9C04-5FDC637DB101}"/>
              </a:ext>
            </a:extLst>
          </p:cNvPr>
          <p:cNvCxnSpPr>
            <a:cxnSpLocks/>
          </p:cNvCxnSpPr>
          <p:nvPr/>
        </p:nvCxnSpPr>
        <p:spPr>
          <a:xfrm>
            <a:off x="7576457" y="1983279"/>
            <a:ext cx="1814804" cy="3127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1EA1-D8AB-4B7F-B615-1226417F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 dirty="0"/>
              <a:t>Diamond of death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B06601-B2D1-4C36-A2D9-7D10FFC87899}"/>
              </a:ext>
            </a:extLst>
          </p:cNvPr>
          <p:cNvSpPr/>
          <p:nvPr/>
        </p:nvSpPr>
        <p:spPr>
          <a:xfrm>
            <a:off x="4394718" y="2084832"/>
            <a:ext cx="1782147" cy="9569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GameObject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9937FE-A4BE-4149-A397-D59EC3DBEE20}"/>
              </a:ext>
            </a:extLst>
          </p:cNvPr>
          <p:cNvSpPr/>
          <p:nvPr/>
        </p:nvSpPr>
        <p:spPr>
          <a:xfrm>
            <a:off x="2335762" y="3429000"/>
            <a:ext cx="1782147" cy="9569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CE7F4A-D177-4246-8061-01A50FFBE2BE}"/>
              </a:ext>
            </a:extLst>
          </p:cNvPr>
          <p:cNvSpPr/>
          <p:nvPr/>
        </p:nvSpPr>
        <p:spPr>
          <a:xfrm>
            <a:off x="6556309" y="3429000"/>
            <a:ext cx="1782147" cy="9569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Alien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738D65-6D58-4631-B675-7621EAF0A074}"/>
              </a:ext>
            </a:extLst>
          </p:cNvPr>
          <p:cNvSpPr/>
          <p:nvPr/>
        </p:nvSpPr>
        <p:spPr>
          <a:xfrm>
            <a:off x="4394718" y="4773169"/>
            <a:ext cx="1782147" cy="9569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MegaBoss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6761EB-1F79-4BBD-824C-5E36A080CACE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3226836" y="2563306"/>
            <a:ext cx="1167882" cy="86569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7D8F8-DCE4-41B1-8109-F9024A1ADD0C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>
            <a:off x="3226836" y="4385948"/>
            <a:ext cx="1167882" cy="865695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2BC324-E8DD-4BB2-B847-C083A21078D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176865" y="2563306"/>
            <a:ext cx="1270518" cy="86569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BB318F-8283-456F-AF3B-9E1411FD4C43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6176865" y="4385948"/>
            <a:ext cx="1270518" cy="865695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084683-B307-494B-988F-C2DA8DD29DD2}"/>
              </a:ext>
            </a:extLst>
          </p:cNvPr>
          <p:cNvSpPr txBox="1"/>
          <p:nvPr/>
        </p:nvSpPr>
        <p:spPr>
          <a:xfrm>
            <a:off x="6867331" y="1315616"/>
            <a:ext cx="504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Boss and Alien both inherit from </a:t>
            </a:r>
            <a:r>
              <a:rPr lang="en-GB" dirty="0" err="1"/>
              <a:t>GameObject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Megaboss</a:t>
            </a:r>
            <a:r>
              <a:rPr lang="en-GB" dirty="0"/>
              <a:t> inherits from both Boss and Alien</a:t>
            </a:r>
          </a:p>
          <a:p>
            <a:r>
              <a:rPr lang="en-GB" dirty="0"/>
              <a:t>This results in there being </a:t>
            </a:r>
            <a:r>
              <a:rPr lang="en-GB" b="1" u="sng" dirty="0">
                <a:solidFill>
                  <a:srgbClr val="FF0000"/>
                </a:solidFill>
              </a:rPr>
              <a:t>2</a:t>
            </a:r>
            <a:r>
              <a:rPr lang="en-GB" dirty="0"/>
              <a:t> instances of </a:t>
            </a:r>
            <a:r>
              <a:rPr lang="en-GB" dirty="0" err="1"/>
              <a:t>GameObject</a:t>
            </a:r>
            <a:r>
              <a:rPr lang="en-GB" dirty="0"/>
              <a:t> in </a:t>
            </a:r>
            <a:r>
              <a:rPr lang="en-GB" dirty="0" err="1"/>
              <a:t>MegaBoss</a:t>
            </a:r>
            <a:r>
              <a:rPr lang="en-GB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60346-7B4A-4C93-8413-B2FD8AFA8C13}"/>
              </a:ext>
            </a:extLst>
          </p:cNvPr>
          <p:cNvSpPr txBox="1"/>
          <p:nvPr/>
        </p:nvSpPr>
        <p:spPr>
          <a:xfrm>
            <a:off x="298580" y="5551714"/>
            <a:ext cx="4526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issue can be overcome using virtual inheritance.</a:t>
            </a:r>
          </a:p>
        </p:txBody>
      </p:sp>
    </p:spTree>
    <p:extLst>
      <p:ext uri="{BB962C8B-B14F-4D97-AF65-F5344CB8AC3E}">
        <p14:creationId xmlns:p14="http://schemas.microsoft.com/office/powerpoint/2010/main" val="424387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8B2C-2DD4-482E-A51C-FB38740B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F2999-13E5-4EED-A839-DBDC7263CD0A}"/>
              </a:ext>
            </a:extLst>
          </p:cNvPr>
          <p:cNvSpPr txBox="1"/>
          <p:nvPr/>
        </p:nvSpPr>
        <p:spPr>
          <a:xfrm>
            <a:off x="4350305" y="3429000"/>
            <a:ext cx="2731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Compiler doesn’t know which variable to use.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DD2C62-65E9-4F78-91C5-BC2A59567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14" y="1832961"/>
            <a:ext cx="8021868" cy="45637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906927-6845-4DA8-BBC1-0EA994A99520}"/>
              </a:ext>
            </a:extLst>
          </p:cNvPr>
          <p:cNvCxnSpPr>
            <a:cxnSpLocks/>
          </p:cNvCxnSpPr>
          <p:nvPr/>
        </p:nvCxnSpPr>
        <p:spPr>
          <a:xfrm flipH="1">
            <a:off x="3229583" y="1335024"/>
            <a:ext cx="5632315" cy="436538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D5A199-38A7-4094-9B89-D7099C6DF403}"/>
              </a:ext>
            </a:extLst>
          </p:cNvPr>
          <p:cNvSpPr txBox="1"/>
          <p:nvPr/>
        </p:nvSpPr>
        <p:spPr>
          <a:xfrm>
            <a:off x="8239328" y="457200"/>
            <a:ext cx="285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Ambiguity as both Alien and Boss can call </a:t>
            </a:r>
            <a:r>
              <a:rPr lang="en-GB" dirty="0" err="1"/>
              <a:t>setHealth</a:t>
            </a:r>
            <a:r>
              <a:rPr lang="en-GB" dirty="0"/>
              <a:t> in </a:t>
            </a:r>
            <a:r>
              <a:rPr lang="en-GB" dirty="0" err="1"/>
              <a:t>GameObject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35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330F9BAD79E14F919147F9E7C4BFC1" ma:contentTypeVersion="12" ma:contentTypeDescription="Create a new document." ma:contentTypeScope="" ma:versionID="8f7258afc3840535735834320cc6ec4b">
  <xsd:schema xmlns:xsd="http://www.w3.org/2001/XMLSchema" xmlns:xs="http://www.w3.org/2001/XMLSchema" xmlns:p="http://schemas.microsoft.com/office/2006/metadata/properties" xmlns:ns3="3241a6a9-71ef-4c55-92d4-74a435502579" xmlns:ns4="cb45cb2f-e416-4e4f-9604-399b0e5ec54b" targetNamespace="http://schemas.microsoft.com/office/2006/metadata/properties" ma:root="true" ma:fieldsID="85f085dbc007e2d47e2dbc26b5a98db2" ns3:_="" ns4:_="">
    <xsd:import namespace="3241a6a9-71ef-4c55-92d4-74a435502579"/>
    <xsd:import namespace="cb45cb2f-e416-4e4f-9604-399b0e5ec5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41a6a9-71ef-4c55-92d4-74a4355025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cb2f-e416-4e4f-9604-399b0e5ec54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5FB50-13CF-477E-8912-B6EFFE9F673C}">
  <ds:schemaRefs>
    <ds:schemaRef ds:uri="http://www.w3.org/XML/1998/namespace"/>
    <ds:schemaRef ds:uri="http://purl.org/dc/dcmitype/"/>
    <ds:schemaRef ds:uri="3241a6a9-71ef-4c55-92d4-74a435502579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b45cb2f-e416-4e4f-9604-399b0e5ec54b"/>
  </ds:schemaRefs>
</ds:datastoreItem>
</file>

<file path=customXml/itemProps2.xml><?xml version="1.0" encoding="utf-8"?>
<ds:datastoreItem xmlns:ds="http://schemas.openxmlformats.org/officeDocument/2006/customXml" ds:itemID="{FD5A81D8-A9F0-4781-A887-CA4CEAE713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A3B7B5-708F-4A14-920E-732B54E7A0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41a6a9-71ef-4c55-92d4-74a435502579"/>
    <ds:schemaRef ds:uri="cb45cb2f-e416-4e4f-9604-399b0e5ec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3023</TotalTime>
  <Words>1559</Words>
  <Application>Microsoft Office PowerPoint</Application>
  <PresentationFormat>Widescreen</PresentationFormat>
  <Paragraphs>198</Paragraphs>
  <Slides>27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OpenSans</vt:lpstr>
      <vt:lpstr>Tw Cen MT</vt:lpstr>
      <vt:lpstr>Tw Cen MT Condensed</vt:lpstr>
      <vt:lpstr>Wingdings 3</vt:lpstr>
      <vt:lpstr>Integral</vt:lpstr>
      <vt:lpstr>Polymorphism</vt:lpstr>
      <vt:lpstr>Overview</vt:lpstr>
      <vt:lpstr>Inheritance: IMAT1908 work</vt:lpstr>
      <vt:lpstr>Inheritance: </vt:lpstr>
      <vt:lpstr>Multiple inheritance</vt:lpstr>
      <vt:lpstr>Diamond of death</vt:lpstr>
      <vt:lpstr>Ambiguity</vt:lpstr>
      <vt:lpstr>Diamond of death</vt:lpstr>
      <vt:lpstr>Ambiguity</vt:lpstr>
      <vt:lpstr>Stop ambiguity</vt:lpstr>
      <vt:lpstr>Late binding: Virtual functions</vt:lpstr>
      <vt:lpstr>Late binding: Virtual functions</vt:lpstr>
      <vt:lpstr>Late binding: Virtual functions</vt:lpstr>
      <vt:lpstr>pOlymorphism</vt:lpstr>
      <vt:lpstr>Differences between inheritance and polymorphism</vt:lpstr>
      <vt:lpstr>polymorphism</vt:lpstr>
      <vt:lpstr>Polymorphism : pure virtual functions</vt:lpstr>
      <vt:lpstr>Polymorphism : pure virtual functions</vt:lpstr>
      <vt:lpstr>Polymorphism</vt:lpstr>
      <vt:lpstr>Polymorphism - Upcasting</vt:lpstr>
      <vt:lpstr>Polymorphism – dynamic (down) casting</vt:lpstr>
      <vt:lpstr>Polymorphism – dynamic (down) casting</vt:lpstr>
      <vt:lpstr>Polymorphic Destructors</vt:lpstr>
      <vt:lpstr>Polymorphism - destructors</vt:lpstr>
      <vt:lpstr>Polymorphic destructors</vt:lpstr>
      <vt:lpstr>Covered today:</vt:lpstr>
      <vt:lpstr>biblography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Jethro Shell</dc:creator>
  <cp:lastModifiedBy>Jethro Shell</cp:lastModifiedBy>
  <cp:revision>53</cp:revision>
  <dcterms:created xsi:type="dcterms:W3CDTF">2020-04-01T07:17:13Z</dcterms:created>
  <dcterms:modified xsi:type="dcterms:W3CDTF">2021-01-11T18:14:03Z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0x01010093330F9BAD79E14F919147F9E7C4BFC1</vt:lpwstr>
  </property>
</Properties>
</file>