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8"/>
  </p:notesMasterIdLst>
  <p:sldIdLst>
    <p:sldId id="256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thro Shell" initials="JS" lastIdx="0" clrIdx="0">
    <p:extLst>
      <p:ext uri="{19B8F6BF-5375-455C-9EA6-DF929625EA0E}">
        <p15:presenceInfo xmlns:p15="http://schemas.microsoft.com/office/powerpoint/2012/main" userId="Jethro Sh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thro Shell" userId="644133ce-5e03-4541-a19f-989999aff514" providerId="ADAL" clId="{FAE4428A-243D-458C-B010-B5BF1FB4AE09}"/>
    <pc:docChg chg="undo custSel addSld delSld modSld sldOrd">
      <pc:chgData name="Jethro Shell" userId="644133ce-5e03-4541-a19f-989999aff514" providerId="ADAL" clId="{FAE4428A-243D-458C-B010-B5BF1FB4AE09}" dt="2021-01-11T18:33:38.121" v="316" actId="20577"/>
      <pc:docMkLst>
        <pc:docMk/>
      </pc:docMkLst>
      <pc:sldChg chg="modSp">
        <pc:chgData name="Jethro Shell" userId="644133ce-5e03-4541-a19f-989999aff514" providerId="ADAL" clId="{FAE4428A-243D-458C-B010-B5BF1FB4AE09}" dt="2021-01-11T18:27:56.742" v="18" actId="20577"/>
        <pc:sldMkLst>
          <pc:docMk/>
          <pc:sldMk cId="882336100" sldId="256"/>
        </pc:sldMkLst>
        <pc:spChg chg="mod">
          <ac:chgData name="Jethro Shell" userId="644133ce-5e03-4541-a19f-989999aff514" providerId="ADAL" clId="{FAE4428A-243D-458C-B010-B5BF1FB4AE09}" dt="2021-01-11T18:27:56.742" v="18" actId="20577"/>
          <ac:spMkLst>
            <pc:docMk/>
            <pc:sldMk cId="882336100" sldId="256"/>
            <ac:spMk id="2" creationId="{57E0DCCD-E8C8-4E3E-B559-186E3366037C}"/>
          </ac:spMkLst>
        </pc:spChg>
      </pc:sldChg>
      <pc:sldChg chg="del">
        <pc:chgData name="Jethro Shell" userId="644133ce-5e03-4541-a19f-989999aff514" providerId="ADAL" clId="{FAE4428A-243D-458C-B010-B5BF1FB4AE09}" dt="2021-01-11T18:28:11.192" v="69" actId="2696"/>
        <pc:sldMkLst>
          <pc:docMk/>
          <pc:sldMk cId="3395595424" sldId="257"/>
        </pc:sldMkLst>
      </pc:sldChg>
      <pc:sldChg chg="add del">
        <pc:chgData name="Jethro Shell" userId="644133ce-5e03-4541-a19f-989999aff514" providerId="ADAL" clId="{FAE4428A-243D-458C-B010-B5BF1FB4AE09}" dt="2021-01-11T18:28:22.161" v="88" actId="2696"/>
        <pc:sldMkLst>
          <pc:docMk/>
          <pc:sldMk cId="59340846" sldId="258"/>
        </pc:sldMkLst>
      </pc:sldChg>
      <pc:sldChg chg="add del">
        <pc:chgData name="Jethro Shell" userId="644133ce-5e03-4541-a19f-989999aff514" providerId="ADAL" clId="{FAE4428A-243D-458C-B010-B5BF1FB4AE09}" dt="2021-01-11T18:28:22.188" v="93" actId="2696"/>
        <pc:sldMkLst>
          <pc:docMk/>
          <pc:sldMk cId="2589765982" sldId="260"/>
        </pc:sldMkLst>
      </pc:sldChg>
      <pc:sldChg chg="add del">
        <pc:chgData name="Jethro Shell" userId="644133ce-5e03-4541-a19f-989999aff514" providerId="ADAL" clId="{FAE4428A-243D-458C-B010-B5BF1FB4AE09}" dt="2021-01-11T18:28:22.173" v="90" actId="2696"/>
        <pc:sldMkLst>
          <pc:docMk/>
          <pc:sldMk cId="2655354209" sldId="261"/>
        </pc:sldMkLst>
      </pc:sldChg>
      <pc:sldChg chg="add del">
        <pc:chgData name="Jethro Shell" userId="644133ce-5e03-4541-a19f-989999aff514" providerId="ADAL" clId="{FAE4428A-243D-458C-B010-B5BF1FB4AE09}" dt="2021-01-11T18:28:22.166" v="89" actId="2696"/>
        <pc:sldMkLst>
          <pc:docMk/>
          <pc:sldMk cId="1522809112" sldId="262"/>
        </pc:sldMkLst>
      </pc:sldChg>
      <pc:sldChg chg="add del">
        <pc:chgData name="Jethro Shell" userId="644133ce-5e03-4541-a19f-989999aff514" providerId="ADAL" clId="{FAE4428A-243D-458C-B010-B5BF1FB4AE09}" dt="2021-01-11T18:28:22.178" v="91" actId="2696"/>
        <pc:sldMkLst>
          <pc:docMk/>
          <pc:sldMk cId="4243878901" sldId="264"/>
        </pc:sldMkLst>
      </pc:sldChg>
      <pc:sldChg chg="add del">
        <pc:chgData name="Jethro Shell" userId="644133ce-5e03-4541-a19f-989999aff514" providerId="ADAL" clId="{FAE4428A-243D-458C-B010-B5BF1FB4AE09}" dt="2021-01-11T18:28:22.136" v="84" actId="2696"/>
        <pc:sldMkLst>
          <pc:docMk/>
          <pc:sldMk cId="1409650333" sldId="267"/>
        </pc:sldMkLst>
      </pc:sldChg>
      <pc:sldChg chg="add del">
        <pc:chgData name="Jethro Shell" userId="644133ce-5e03-4541-a19f-989999aff514" providerId="ADAL" clId="{FAE4428A-243D-458C-B010-B5BF1FB4AE09}" dt="2021-01-11T18:28:22.143" v="85" actId="2696"/>
        <pc:sldMkLst>
          <pc:docMk/>
          <pc:sldMk cId="4217612038" sldId="268"/>
        </pc:sldMkLst>
      </pc:sldChg>
      <pc:sldChg chg="add del">
        <pc:chgData name="Jethro Shell" userId="644133ce-5e03-4541-a19f-989999aff514" providerId="ADAL" clId="{FAE4428A-243D-458C-B010-B5BF1FB4AE09}" dt="2021-01-11T18:28:24.686" v="94" actId="2696"/>
        <pc:sldMkLst>
          <pc:docMk/>
          <pc:sldMk cId="2822612713" sldId="269"/>
        </pc:sldMkLst>
      </pc:sldChg>
      <pc:sldChg chg="add del">
        <pc:chgData name="Jethro Shell" userId="644133ce-5e03-4541-a19f-989999aff514" providerId="ADAL" clId="{FAE4428A-243D-458C-B010-B5BF1FB4AE09}" dt="2021-01-11T18:28:22.106" v="80" actId="2696"/>
        <pc:sldMkLst>
          <pc:docMk/>
          <pc:sldMk cId="3449775164" sldId="271"/>
        </pc:sldMkLst>
      </pc:sldChg>
      <pc:sldChg chg="add del">
        <pc:chgData name="Jethro Shell" userId="644133ce-5e03-4541-a19f-989999aff514" providerId="ADAL" clId="{FAE4428A-243D-458C-B010-B5BF1FB4AE09}" dt="2021-01-11T18:28:22.128" v="83" actId="2696"/>
        <pc:sldMkLst>
          <pc:docMk/>
          <pc:sldMk cId="2388519792" sldId="272"/>
        </pc:sldMkLst>
      </pc:sldChg>
      <pc:sldChg chg="add del">
        <pc:chgData name="Jethro Shell" userId="644133ce-5e03-4541-a19f-989999aff514" providerId="ADAL" clId="{FAE4428A-243D-458C-B010-B5BF1FB4AE09}" dt="2021-01-11T18:28:22.103" v="79" actId="2696"/>
        <pc:sldMkLst>
          <pc:docMk/>
          <pc:sldMk cId="2503527533" sldId="273"/>
        </pc:sldMkLst>
      </pc:sldChg>
      <pc:sldChg chg="add del">
        <pc:chgData name="Jethro Shell" userId="644133ce-5e03-4541-a19f-989999aff514" providerId="ADAL" clId="{FAE4428A-243D-458C-B010-B5BF1FB4AE09}" dt="2021-01-11T18:28:22.063" v="73" actId="2696"/>
        <pc:sldMkLst>
          <pc:docMk/>
          <pc:sldMk cId="3941737440" sldId="274"/>
        </pc:sldMkLst>
      </pc:sldChg>
      <pc:sldChg chg="add del">
        <pc:chgData name="Jethro Shell" userId="644133ce-5e03-4541-a19f-989999aff514" providerId="ADAL" clId="{FAE4428A-243D-458C-B010-B5BF1FB4AE09}" dt="2021-01-11T18:28:22.097" v="78" actId="2696"/>
        <pc:sldMkLst>
          <pc:docMk/>
          <pc:sldMk cId="3235912430" sldId="275"/>
        </pc:sldMkLst>
      </pc:sldChg>
      <pc:sldChg chg="modSp add del">
        <pc:chgData name="Jethro Shell" userId="644133ce-5e03-4541-a19f-989999aff514" providerId="ADAL" clId="{FAE4428A-243D-458C-B010-B5BF1FB4AE09}" dt="2021-01-11T18:33:27.533" v="300" actId="2696"/>
        <pc:sldMkLst>
          <pc:docMk/>
          <pc:sldMk cId="3274769379" sldId="278"/>
        </pc:sldMkLst>
        <pc:spChg chg="mod">
          <ac:chgData name="Jethro Shell" userId="644133ce-5e03-4541-a19f-989999aff514" providerId="ADAL" clId="{FAE4428A-243D-458C-B010-B5BF1FB4AE09}" dt="2021-01-11T18:28:38.393" v="143" actId="20577"/>
          <ac:spMkLst>
            <pc:docMk/>
            <pc:sldMk cId="3274769379" sldId="278"/>
            <ac:spMk id="2" creationId="{F2C9A244-53E1-4F22-BF5B-7AD71ED35A03}"/>
          </ac:spMkLst>
        </pc:spChg>
      </pc:sldChg>
      <pc:sldChg chg="addSp delSp modSp add">
        <pc:chgData name="Jethro Shell" userId="644133ce-5e03-4541-a19f-989999aff514" providerId="ADAL" clId="{FAE4428A-243D-458C-B010-B5BF1FB4AE09}" dt="2021-01-11T18:32:44.567" v="299" actId="20577"/>
        <pc:sldMkLst>
          <pc:docMk/>
          <pc:sldMk cId="68147871" sldId="279"/>
        </pc:sldMkLst>
        <pc:spChg chg="mod">
          <ac:chgData name="Jethro Shell" userId="644133ce-5e03-4541-a19f-989999aff514" providerId="ADAL" clId="{FAE4428A-243D-458C-B010-B5BF1FB4AE09}" dt="2021-01-11T18:29:38.234" v="159" actId="20577"/>
          <ac:spMkLst>
            <pc:docMk/>
            <pc:sldMk cId="68147871" sldId="279"/>
            <ac:spMk id="2" creationId="{F2C9A244-53E1-4F22-BF5B-7AD71ED35A03}"/>
          </ac:spMkLst>
        </pc:spChg>
        <pc:spChg chg="del">
          <ac:chgData name="Jethro Shell" userId="644133ce-5e03-4541-a19f-989999aff514" providerId="ADAL" clId="{FAE4428A-243D-458C-B010-B5BF1FB4AE09}" dt="2021-01-11T18:29:43.904" v="161" actId="478"/>
          <ac:spMkLst>
            <pc:docMk/>
            <pc:sldMk cId="68147871" sldId="279"/>
            <ac:spMk id="3" creationId="{A19210E5-F486-4BD3-90F1-F371034C2E5F}"/>
          </ac:spMkLst>
        </pc:spChg>
        <pc:spChg chg="add del mod">
          <ac:chgData name="Jethro Shell" userId="644133ce-5e03-4541-a19f-989999aff514" providerId="ADAL" clId="{FAE4428A-243D-458C-B010-B5BF1FB4AE09}" dt="2021-01-11T18:29:48.775" v="162" actId="478"/>
          <ac:spMkLst>
            <pc:docMk/>
            <pc:sldMk cId="68147871" sldId="279"/>
            <ac:spMk id="9" creationId="{BB86A391-7AE1-4EE6-A94D-3750DF525B91}"/>
          </ac:spMkLst>
        </pc:spChg>
        <pc:spChg chg="add mod">
          <ac:chgData name="Jethro Shell" userId="644133ce-5e03-4541-a19f-989999aff514" providerId="ADAL" clId="{FAE4428A-243D-458C-B010-B5BF1FB4AE09}" dt="2021-01-11T18:32:44.567" v="299" actId="20577"/>
          <ac:spMkLst>
            <pc:docMk/>
            <pc:sldMk cId="68147871" sldId="279"/>
            <ac:spMk id="11" creationId="{3652D549-DB20-4C48-B30D-4C52A7CEE67B}"/>
          </ac:spMkLst>
        </pc:spChg>
        <pc:spChg chg="del">
          <ac:chgData name="Jethro Shell" userId="644133ce-5e03-4541-a19f-989999aff514" providerId="ADAL" clId="{FAE4428A-243D-458C-B010-B5BF1FB4AE09}" dt="2021-01-11T18:29:54.430" v="166" actId="478"/>
          <ac:spMkLst>
            <pc:docMk/>
            <pc:sldMk cId="68147871" sldId="279"/>
            <ac:spMk id="14" creationId="{A5F5CF9B-3C13-478E-A4CA-60CC40F2AF5D}"/>
          </ac:spMkLst>
        </pc:spChg>
        <pc:picChg chg="del">
          <ac:chgData name="Jethro Shell" userId="644133ce-5e03-4541-a19f-989999aff514" providerId="ADAL" clId="{FAE4428A-243D-458C-B010-B5BF1FB4AE09}" dt="2021-01-11T18:29:52.264" v="165" actId="478"/>
          <ac:picMkLst>
            <pc:docMk/>
            <pc:sldMk cId="68147871" sldId="279"/>
            <ac:picMk id="4" creationId="{645D4E7B-29C8-4825-8CDB-EAF385DDDB33}"/>
          </ac:picMkLst>
        </pc:picChg>
        <pc:picChg chg="del">
          <ac:chgData name="Jethro Shell" userId="644133ce-5e03-4541-a19f-989999aff514" providerId="ADAL" clId="{FAE4428A-243D-458C-B010-B5BF1FB4AE09}" dt="2021-01-11T18:29:50.048" v="163" actId="478"/>
          <ac:picMkLst>
            <pc:docMk/>
            <pc:sldMk cId="68147871" sldId="279"/>
            <ac:picMk id="5" creationId="{7A5A1A29-7FEC-4021-B51A-0D28D2675230}"/>
          </ac:picMkLst>
        </pc:picChg>
        <pc:picChg chg="del">
          <ac:chgData name="Jethro Shell" userId="644133ce-5e03-4541-a19f-989999aff514" providerId="ADAL" clId="{FAE4428A-243D-458C-B010-B5BF1FB4AE09}" dt="2021-01-11T18:29:41.590" v="160" actId="478"/>
          <ac:picMkLst>
            <pc:docMk/>
            <pc:sldMk cId="68147871" sldId="279"/>
            <ac:picMk id="6" creationId="{4EA4EE27-82D7-4D18-98E5-A814D9B530DD}"/>
          </ac:picMkLst>
        </pc:picChg>
        <pc:cxnChg chg="del">
          <ac:chgData name="Jethro Shell" userId="644133ce-5e03-4541-a19f-989999aff514" providerId="ADAL" clId="{FAE4428A-243D-458C-B010-B5BF1FB4AE09}" dt="2021-01-11T18:29:55.871" v="167" actId="478"/>
          <ac:cxnSpMkLst>
            <pc:docMk/>
            <pc:sldMk cId="68147871" sldId="279"/>
            <ac:cxnSpMk id="7" creationId="{399BEF5B-4E69-42F2-B026-52423FD98B16}"/>
          </ac:cxnSpMkLst>
        </pc:cxnChg>
        <pc:cxnChg chg="del">
          <ac:chgData name="Jethro Shell" userId="644133ce-5e03-4541-a19f-989999aff514" providerId="ADAL" clId="{FAE4428A-243D-458C-B010-B5BF1FB4AE09}" dt="2021-01-11T18:29:51.422" v="164" actId="478"/>
          <ac:cxnSpMkLst>
            <pc:docMk/>
            <pc:sldMk cId="68147871" sldId="279"/>
            <ac:cxnSpMk id="10" creationId="{3294789F-42E3-48E7-8893-B26882F962B8}"/>
          </ac:cxnSpMkLst>
        </pc:cxnChg>
      </pc:sldChg>
      <pc:sldChg chg="modSp add">
        <pc:chgData name="Jethro Shell" userId="644133ce-5e03-4541-a19f-989999aff514" providerId="ADAL" clId="{FAE4428A-243D-458C-B010-B5BF1FB4AE09}" dt="2021-01-11T18:33:38.121" v="316" actId="20577"/>
        <pc:sldMkLst>
          <pc:docMk/>
          <pc:sldMk cId="1315105475" sldId="280"/>
        </pc:sldMkLst>
        <pc:spChg chg="mod">
          <ac:chgData name="Jethro Shell" userId="644133ce-5e03-4541-a19f-989999aff514" providerId="ADAL" clId="{FAE4428A-243D-458C-B010-B5BF1FB4AE09}" dt="2021-01-11T18:33:38.121" v="316" actId="20577"/>
          <ac:spMkLst>
            <pc:docMk/>
            <pc:sldMk cId="1315105475" sldId="280"/>
            <ac:spMk id="11" creationId="{3652D549-DB20-4C48-B30D-4C52A7CEE67B}"/>
          </ac:spMkLst>
        </pc:spChg>
      </pc:sldChg>
      <pc:sldChg chg="add del">
        <pc:chgData name="Jethro Shell" userId="644133ce-5e03-4541-a19f-989999aff514" providerId="ADAL" clId="{FAE4428A-243D-458C-B010-B5BF1FB4AE09}" dt="2021-01-11T18:28:22.084" v="76" actId="2696"/>
        <pc:sldMkLst>
          <pc:docMk/>
          <pc:sldMk cId="1453916692" sldId="280"/>
        </pc:sldMkLst>
      </pc:sldChg>
      <pc:sldChg chg="add del">
        <pc:chgData name="Jethro Shell" userId="644133ce-5e03-4541-a19f-989999aff514" providerId="ADAL" clId="{FAE4428A-243D-458C-B010-B5BF1FB4AE09}" dt="2021-01-11T18:28:22.078" v="75" actId="2696"/>
        <pc:sldMkLst>
          <pc:docMk/>
          <pc:sldMk cId="1437591541" sldId="281"/>
        </pc:sldMkLst>
      </pc:sldChg>
      <pc:sldChg chg="add del">
        <pc:chgData name="Jethro Shell" userId="644133ce-5e03-4541-a19f-989999aff514" providerId="ADAL" clId="{FAE4428A-243D-458C-B010-B5BF1FB4AE09}" dt="2021-01-11T18:28:22.066" v="74" actId="2696"/>
        <pc:sldMkLst>
          <pc:docMk/>
          <pc:sldMk cId="2428401510" sldId="282"/>
        </pc:sldMkLst>
      </pc:sldChg>
      <pc:sldChg chg="add del ord">
        <pc:chgData name="Jethro Shell" userId="644133ce-5e03-4541-a19f-989999aff514" providerId="ADAL" clId="{FAE4428A-243D-458C-B010-B5BF1FB4AE09}" dt="2021-01-11T18:28:22.053" v="71" actId="2696"/>
        <pc:sldMkLst>
          <pc:docMk/>
          <pc:sldMk cId="2015978743" sldId="283"/>
        </pc:sldMkLst>
      </pc:sldChg>
      <pc:sldChg chg="add del">
        <pc:chgData name="Jethro Shell" userId="644133ce-5e03-4541-a19f-989999aff514" providerId="ADAL" clId="{FAE4428A-243D-458C-B010-B5BF1FB4AE09}" dt="2021-01-11T18:28:22.184" v="92" actId="2696"/>
        <pc:sldMkLst>
          <pc:docMk/>
          <pc:sldMk cId="388876782" sldId="284"/>
        </pc:sldMkLst>
      </pc:sldChg>
      <pc:sldChg chg="add del">
        <pc:chgData name="Jethro Shell" userId="644133ce-5e03-4541-a19f-989999aff514" providerId="ADAL" clId="{FAE4428A-243D-458C-B010-B5BF1FB4AE09}" dt="2021-01-11T18:28:22.157" v="87" actId="2696"/>
        <pc:sldMkLst>
          <pc:docMk/>
          <pc:sldMk cId="4095274131" sldId="285"/>
        </pc:sldMkLst>
      </pc:sldChg>
      <pc:sldChg chg="add del">
        <pc:chgData name="Jethro Shell" userId="644133ce-5e03-4541-a19f-989999aff514" providerId="ADAL" clId="{FAE4428A-243D-458C-B010-B5BF1FB4AE09}" dt="2021-01-11T18:28:22.149" v="86" actId="2696"/>
        <pc:sldMkLst>
          <pc:docMk/>
          <pc:sldMk cId="1396408653" sldId="286"/>
        </pc:sldMkLst>
      </pc:sldChg>
      <pc:sldChg chg="add del">
        <pc:chgData name="Jethro Shell" userId="644133ce-5e03-4541-a19f-989999aff514" providerId="ADAL" clId="{FAE4428A-243D-458C-B010-B5BF1FB4AE09}" dt="2021-01-11T18:28:22.112" v="81" actId="2696"/>
        <pc:sldMkLst>
          <pc:docMk/>
          <pc:sldMk cId="4276864353" sldId="287"/>
        </pc:sldMkLst>
      </pc:sldChg>
      <pc:sldChg chg="add del">
        <pc:chgData name="Jethro Shell" userId="644133ce-5e03-4541-a19f-989999aff514" providerId="ADAL" clId="{FAE4428A-243D-458C-B010-B5BF1FB4AE09}" dt="2021-01-11T18:28:22.117" v="82" actId="2696"/>
        <pc:sldMkLst>
          <pc:docMk/>
          <pc:sldMk cId="3140554046" sldId="288"/>
        </pc:sldMkLst>
      </pc:sldChg>
      <pc:sldChg chg="add del">
        <pc:chgData name="Jethro Shell" userId="644133ce-5e03-4541-a19f-989999aff514" providerId="ADAL" clId="{FAE4428A-243D-458C-B010-B5BF1FB4AE09}" dt="2021-01-11T18:28:22.090" v="77" actId="2696"/>
        <pc:sldMkLst>
          <pc:docMk/>
          <pc:sldMk cId="578918077" sldId="289"/>
        </pc:sldMkLst>
      </pc:sldChg>
      <pc:sldChg chg="add del">
        <pc:chgData name="Jethro Shell" userId="644133ce-5e03-4541-a19f-989999aff514" providerId="ADAL" clId="{FAE4428A-243D-458C-B010-B5BF1FB4AE09}" dt="2021-01-11T18:28:22.059" v="72" actId="2696"/>
        <pc:sldMkLst>
          <pc:docMk/>
          <pc:sldMk cId="3211063966" sldId="290"/>
        </pc:sldMkLst>
      </pc:sldChg>
    </pc:docChg>
  </pc:docChgLst>
  <pc:docChgLst>
    <pc:chgData name="Jethro Shell" userId="644133ce-5e03-4541-a19f-989999aff514" providerId="ADAL" clId="{D0EED0BB-3D3D-4FA4-B4DC-ED94F4A451A1}"/>
    <pc:docChg chg="undo custSel addSld delSld modSld sldOrd">
      <pc:chgData name="Jethro Shell" userId="644133ce-5e03-4541-a19f-989999aff514" providerId="ADAL" clId="{D0EED0BB-3D3D-4FA4-B4DC-ED94F4A451A1}" dt="2021-01-11T18:13:58.561" v="1826" actId="14100"/>
      <pc:docMkLst>
        <pc:docMk/>
      </pc:docMkLst>
      <pc:sldChg chg="modSp">
        <pc:chgData name="Jethro Shell" userId="644133ce-5e03-4541-a19f-989999aff514" providerId="ADAL" clId="{D0EED0BB-3D3D-4FA4-B4DC-ED94F4A451A1}" dt="2021-01-11T11:13:31.077" v="526" actId="20577"/>
        <pc:sldMkLst>
          <pc:docMk/>
          <pc:sldMk cId="59340846" sldId="258"/>
        </pc:sldMkLst>
        <pc:spChg chg="mod">
          <ac:chgData name="Jethro Shell" userId="644133ce-5e03-4541-a19f-989999aff514" providerId="ADAL" clId="{D0EED0BB-3D3D-4FA4-B4DC-ED94F4A451A1}" dt="2021-01-11T11:13:31.077" v="526" actId="20577"/>
          <ac:spMkLst>
            <pc:docMk/>
            <pc:sldMk cId="59340846" sldId="258"/>
            <ac:spMk id="2" creationId="{4ABFA9AB-93EC-49B3-B1A5-C171848214FE}"/>
          </ac:spMkLst>
        </pc:spChg>
      </pc:sldChg>
      <pc:sldChg chg="delSp modSp">
        <pc:chgData name="Jethro Shell" userId="644133ce-5e03-4541-a19f-989999aff514" providerId="ADAL" clId="{D0EED0BB-3D3D-4FA4-B4DC-ED94F4A451A1}" dt="2021-01-11T10:42:16.778" v="504" actId="20577"/>
        <pc:sldMkLst>
          <pc:docMk/>
          <pc:sldMk cId="4243878901" sldId="264"/>
        </pc:sldMkLst>
        <pc:spChg chg="mod">
          <ac:chgData name="Jethro Shell" userId="644133ce-5e03-4541-a19f-989999aff514" providerId="ADAL" clId="{D0EED0BB-3D3D-4FA4-B4DC-ED94F4A451A1}" dt="2021-01-11T10:42:16.778" v="504" actId="20577"/>
          <ac:spMkLst>
            <pc:docMk/>
            <pc:sldMk cId="4243878901" sldId="264"/>
            <ac:spMk id="4" creationId="{ED560346-7B4A-4C93-8413-B2FD8AFA8C13}"/>
          </ac:spMkLst>
        </pc:spChg>
        <pc:spChg chg="del">
          <ac:chgData name="Jethro Shell" userId="644133ce-5e03-4541-a19f-989999aff514" providerId="ADAL" clId="{D0EED0BB-3D3D-4FA4-B4DC-ED94F4A451A1}" dt="2021-01-11T10:42:08.795" v="502" actId="478"/>
          <ac:spMkLst>
            <pc:docMk/>
            <pc:sldMk cId="4243878901" sldId="264"/>
            <ac:spMk id="11" creationId="{8CA61249-7871-47B8-9597-9DF02436B0BE}"/>
          </ac:spMkLst>
        </pc:spChg>
        <pc:spChg chg="del">
          <ac:chgData name="Jethro Shell" userId="644133ce-5e03-4541-a19f-989999aff514" providerId="ADAL" clId="{D0EED0BB-3D3D-4FA4-B4DC-ED94F4A451A1}" dt="2021-01-11T10:42:01.222" v="501" actId="478"/>
          <ac:spMkLst>
            <pc:docMk/>
            <pc:sldMk cId="4243878901" sldId="264"/>
            <ac:spMk id="12" creationId="{7E73F946-73C2-4CE3-9199-AFB264D60C5E}"/>
          </ac:spMkLst>
        </pc:spChg>
        <pc:cxnChg chg="del">
          <ac:chgData name="Jethro Shell" userId="644133ce-5e03-4541-a19f-989999aff514" providerId="ADAL" clId="{D0EED0BB-3D3D-4FA4-B4DC-ED94F4A451A1}" dt="2021-01-11T10:42:11.364" v="503" actId="478"/>
          <ac:cxnSpMkLst>
            <pc:docMk/>
            <pc:sldMk cId="4243878901" sldId="264"/>
            <ac:cxnSpMk id="10" creationId="{00C3127F-54EC-47BF-9A50-AB02AC9D1729}"/>
          </ac:cxnSpMkLst>
        </pc:cxnChg>
      </pc:sldChg>
      <pc:sldChg chg="modSp">
        <pc:chgData name="Jethro Shell" userId="644133ce-5e03-4541-a19f-989999aff514" providerId="ADAL" clId="{D0EED0BB-3D3D-4FA4-B4DC-ED94F4A451A1}" dt="2021-01-11T10:56:15.270" v="512" actId="20577"/>
        <pc:sldMkLst>
          <pc:docMk/>
          <pc:sldMk cId="4217612038" sldId="268"/>
        </pc:sldMkLst>
        <pc:spChg chg="mod">
          <ac:chgData name="Jethro Shell" userId="644133ce-5e03-4541-a19f-989999aff514" providerId="ADAL" clId="{D0EED0BB-3D3D-4FA4-B4DC-ED94F4A451A1}" dt="2021-01-11T10:56:15.270" v="512" actId="20577"/>
          <ac:spMkLst>
            <pc:docMk/>
            <pc:sldMk cId="4217612038" sldId="268"/>
            <ac:spMk id="2" creationId="{1A041EA1-D8AB-4B7F-B615-1226417FF04C}"/>
          </ac:spMkLst>
        </pc:spChg>
      </pc:sldChg>
      <pc:sldChg chg="del">
        <pc:chgData name="Jethro Shell" userId="644133ce-5e03-4541-a19f-989999aff514" providerId="ADAL" clId="{D0EED0BB-3D3D-4FA4-B4DC-ED94F4A451A1}" dt="2021-01-11T09:17:27.035" v="0" actId="2696"/>
        <pc:sldMkLst>
          <pc:docMk/>
          <pc:sldMk cId="2647586677" sldId="270"/>
        </pc:sldMkLst>
      </pc:sldChg>
      <pc:sldChg chg="addSp delSp modSp">
        <pc:chgData name="Jethro Shell" userId="644133ce-5e03-4541-a19f-989999aff514" providerId="ADAL" clId="{D0EED0BB-3D3D-4FA4-B4DC-ED94F4A451A1}" dt="2021-01-11T17:36:51.051" v="1167" actId="114"/>
        <pc:sldMkLst>
          <pc:docMk/>
          <pc:sldMk cId="3235912430" sldId="275"/>
        </pc:sldMkLst>
        <pc:spChg chg="del">
          <ac:chgData name="Jethro Shell" userId="644133ce-5e03-4541-a19f-989999aff514" providerId="ADAL" clId="{D0EED0BB-3D3D-4FA4-B4DC-ED94F4A451A1}" dt="2021-01-11T16:25:05.710" v="1025" actId="478"/>
          <ac:spMkLst>
            <pc:docMk/>
            <pc:sldMk cId="3235912430" sldId="275"/>
            <ac:spMk id="3" creationId="{31A51705-6B9B-44E0-970F-AD60081AFEBB}"/>
          </ac:spMkLst>
        </pc:spChg>
        <pc:spChg chg="add mod">
          <ac:chgData name="Jethro Shell" userId="644133ce-5e03-4541-a19f-989999aff514" providerId="ADAL" clId="{D0EED0BB-3D3D-4FA4-B4DC-ED94F4A451A1}" dt="2021-01-11T17:36:51.051" v="1167" actId="114"/>
          <ac:spMkLst>
            <pc:docMk/>
            <pc:sldMk cId="3235912430" sldId="275"/>
            <ac:spMk id="4" creationId="{13FD36B6-BF7E-4FFF-8324-A105C9501D41}"/>
          </ac:spMkLst>
        </pc:spChg>
        <pc:picChg chg="add mod">
          <ac:chgData name="Jethro Shell" userId="644133ce-5e03-4541-a19f-989999aff514" providerId="ADAL" clId="{D0EED0BB-3D3D-4FA4-B4DC-ED94F4A451A1}" dt="2021-01-11T17:36:39.562" v="1146" actId="1076"/>
          <ac:picMkLst>
            <pc:docMk/>
            <pc:sldMk cId="3235912430" sldId="275"/>
            <ac:picMk id="5" creationId="{A3B7B0CF-833C-4752-A511-4AE5CC03CDE6}"/>
          </ac:picMkLst>
        </pc:picChg>
      </pc:sldChg>
      <pc:sldChg chg="addSp modSp">
        <pc:chgData name="Jethro Shell" userId="644133ce-5e03-4541-a19f-989999aff514" providerId="ADAL" clId="{D0EED0BB-3D3D-4FA4-B4DC-ED94F4A451A1}" dt="2021-01-11T09:28:32.988" v="98" actId="20577"/>
        <pc:sldMkLst>
          <pc:docMk/>
          <pc:sldMk cId="3274769379" sldId="278"/>
        </pc:sldMkLst>
        <pc:spChg chg="mod">
          <ac:chgData name="Jethro Shell" userId="644133ce-5e03-4541-a19f-989999aff514" providerId="ADAL" clId="{D0EED0BB-3D3D-4FA4-B4DC-ED94F4A451A1}" dt="2021-01-11T09:17:46.776" v="52" actId="20577"/>
          <ac:spMkLst>
            <pc:docMk/>
            <pc:sldMk cId="3274769379" sldId="278"/>
            <ac:spMk id="3" creationId="{A19210E5-F486-4BD3-90F1-F371034C2E5F}"/>
          </ac:spMkLst>
        </pc:spChg>
        <pc:spChg chg="add mod">
          <ac:chgData name="Jethro Shell" userId="644133ce-5e03-4541-a19f-989999aff514" providerId="ADAL" clId="{D0EED0BB-3D3D-4FA4-B4DC-ED94F4A451A1}" dt="2021-01-11T09:28:32.988" v="98" actId="20577"/>
          <ac:spMkLst>
            <pc:docMk/>
            <pc:sldMk cId="3274769379" sldId="278"/>
            <ac:spMk id="14" creationId="{A5F5CF9B-3C13-478E-A4CA-60CC40F2AF5D}"/>
          </ac:spMkLst>
        </pc:spChg>
        <pc:picChg chg="add mod">
          <ac:chgData name="Jethro Shell" userId="644133ce-5e03-4541-a19f-989999aff514" providerId="ADAL" clId="{D0EED0BB-3D3D-4FA4-B4DC-ED94F4A451A1}" dt="2021-01-11T09:27:29.028" v="59" actId="1076"/>
          <ac:picMkLst>
            <pc:docMk/>
            <pc:sldMk cId="3274769379" sldId="278"/>
            <ac:picMk id="4" creationId="{645D4E7B-29C8-4825-8CDB-EAF385DDDB33}"/>
          </ac:picMkLst>
        </pc:picChg>
        <pc:picChg chg="add mod">
          <ac:chgData name="Jethro Shell" userId="644133ce-5e03-4541-a19f-989999aff514" providerId="ADAL" clId="{D0EED0BB-3D3D-4FA4-B4DC-ED94F4A451A1}" dt="2021-01-11T09:18:58.595" v="56" actId="1076"/>
          <ac:picMkLst>
            <pc:docMk/>
            <pc:sldMk cId="3274769379" sldId="278"/>
            <ac:picMk id="5" creationId="{7A5A1A29-7FEC-4021-B51A-0D28D2675230}"/>
          </ac:picMkLst>
        </pc:picChg>
        <pc:picChg chg="add mod">
          <ac:chgData name="Jethro Shell" userId="644133ce-5e03-4541-a19f-989999aff514" providerId="ADAL" clId="{D0EED0BB-3D3D-4FA4-B4DC-ED94F4A451A1}" dt="2021-01-11T09:27:27.021" v="58" actId="1076"/>
          <ac:picMkLst>
            <pc:docMk/>
            <pc:sldMk cId="3274769379" sldId="278"/>
            <ac:picMk id="6" creationId="{4EA4EE27-82D7-4D18-98E5-A814D9B530DD}"/>
          </ac:picMkLst>
        </pc:picChg>
        <pc:cxnChg chg="add mod">
          <ac:chgData name="Jethro Shell" userId="644133ce-5e03-4541-a19f-989999aff514" providerId="ADAL" clId="{D0EED0BB-3D3D-4FA4-B4DC-ED94F4A451A1}" dt="2021-01-11T09:27:50.782" v="63" actId="14100"/>
          <ac:cxnSpMkLst>
            <pc:docMk/>
            <pc:sldMk cId="3274769379" sldId="278"/>
            <ac:cxnSpMk id="7" creationId="{399BEF5B-4E69-42F2-B026-52423FD98B16}"/>
          </ac:cxnSpMkLst>
        </pc:cxnChg>
        <pc:cxnChg chg="add mod">
          <ac:chgData name="Jethro Shell" userId="644133ce-5e03-4541-a19f-989999aff514" providerId="ADAL" clId="{D0EED0BB-3D3D-4FA4-B4DC-ED94F4A451A1}" dt="2021-01-11T09:28:04.452" v="67" actId="14100"/>
          <ac:cxnSpMkLst>
            <pc:docMk/>
            <pc:sldMk cId="3274769379" sldId="278"/>
            <ac:cxnSpMk id="10" creationId="{3294789F-42E3-48E7-8893-B26882F962B8}"/>
          </ac:cxnSpMkLst>
        </pc:cxnChg>
      </pc:sldChg>
      <pc:sldChg chg="modSp">
        <pc:chgData name="Jethro Shell" userId="644133ce-5e03-4541-a19f-989999aff514" providerId="ADAL" clId="{D0EED0BB-3D3D-4FA4-B4DC-ED94F4A451A1}" dt="2021-01-11T17:47:07.543" v="1757" actId="20577"/>
        <pc:sldMkLst>
          <pc:docMk/>
          <pc:sldMk cId="1453916692" sldId="280"/>
        </pc:sldMkLst>
        <pc:spChg chg="mod">
          <ac:chgData name="Jethro Shell" userId="644133ce-5e03-4541-a19f-989999aff514" providerId="ADAL" clId="{D0EED0BB-3D3D-4FA4-B4DC-ED94F4A451A1}" dt="2021-01-11T17:47:07.543" v="1757" actId="20577"/>
          <ac:spMkLst>
            <pc:docMk/>
            <pc:sldMk cId="1453916692" sldId="280"/>
            <ac:spMk id="4" creationId="{F274C7B5-A0B8-4117-997F-C60024FAB763}"/>
          </ac:spMkLst>
        </pc:spChg>
      </pc:sldChg>
      <pc:sldChg chg="addSp delSp modSp">
        <pc:chgData name="Jethro Shell" userId="644133ce-5e03-4541-a19f-989999aff514" providerId="ADAL" clId="{D0EED0BB-3D3D-4FA4-B4DC-ED94F4A451A1}" dt="2021-01-11T18:13:58.561" v="1826" actId="14100"/>
        <pc:sldMkLst>
          <pc:docMk/>
          <pc:sldMk cId="1437591541" sldId="281"/>
        </pc:sldMkLst>
        <pc:spChg chg="del">
          <ac:chgData name="Jethro Shell" userId="644133ce-5e03-4541-a19f-989999aff514" providerId="ADAL" clId="{D0EED0BB-3D3D-4FA4-B4DC-ED94F4A451A1}" dt="2021-01-11T18:13:03.809" v="1790" actId="478"/>
          <ac:spMkLst>
            <pc:docMk/>
            <pc:sldMk cId="1437591541" sldId="281"/>
            <ac:spMk id="2" creationId="{0AA80714-C769-450A-892F-24BB6C691CB8}"/>
          </ac:spMkLst>
        </pc:spChg>
        <pc:spChg chg="add mod">
          <ac:chgData name="Jethro Shell" userId="644133ce-5e03-4541-a19f-989999aff514" providerId="ADAL" clId="{D0EED0BB-3D3D-4FA4-B4DC-ED94F4A451A1}" dt="2021-01-11T18:13:16.797" v="1817" actId="20577"/>
          <ac:spMkLst>
            <pc:docMk/>
            <pc:sldMk cId="1437591541" sldId="281"/>
            <ac:spMk id="5" creationId="{76879DD2-4BF3-4E9F-A53B-4107667A2710}"/>
          </ac:spMkLst>
        </pc:spChg>
        <pc:spChg chg="add mod">
          <ac:chgData name="Jethro Shell" userId="644133ce-5e03-4541-a19f-989999aff514" providerId="ADAL" clId="{D0EED0BB-3D3D-4FA4-B4DC-ED94F4A451A1}" dt="2021-01-11T18:13:58.561" v="1826" actId="14100"/>
          <ac:spMkLst>
            <pc:docMk/>
            <pc:sldMk cId="1437591541" sldId="281"/>
            <ac:spMk id="6" creationId="{9CF21462-6BA0-4F78-B134-3DA9B7B8CCB6}"/>
          </ac:spMkLst>
        </pc:spChg>
      </pc:sldChg>
      <pc:sldChg chg="addSp delSp modSp add">
        <pc:chgData name="Jethro Shell" userId="644133ce-5e03-4541-a19f-989999aff514" providerId="ADAL" clId="{D0EED0BB-3D3D-4FA4-B4DC-ED94F4A451A1}" dt="2021-01-11T10:41:34.974" v="500" actId="20577"/>
        <pc:sldMkLst>
          <pc:docMk/>
          <pc:sldMk cId="388876782" sldId="284"/>
        </pc:sldMkLst>
        <pc:spChg chg="mod">
          <ac:chgData name="Jethro Shell" userId="644133ce-5e03-4541-a19f-989999aff514" providerId="ADAL" clId="{D0EED0BB-3D3D-4FA4-B4DC-ED94F4A451A1}" dt="2021-01-11T09:41:02.070" v="124" actId="20577"/>
          <ac:spMkLst>
            <pc:docMk/>
            <pc:sldMk cId="388876782" sldId="284"/>
            <ac:spMk id="2" creationId="{1A041EA1-D8AB-4B7F-B615-1226417FF04C}"/>
          </ac:spMkLst>
        </pc:spChg>
        <pc:spChg chg="mod">
          <ac:chgData name="Jethro Shell" userId="644133ce-5e03-4541-a19f-989999aff514" providerId="ADAL" clId="{D0EED0BB-3D3D-4FA4-B4DC-ED94F4A451A1}" dt="2021-01-11T10:15:02.246" v="251" actId="20577"/>
          <ac:spMkLst>
            <pc:docMk/>
            <pc:sldMk cId="388876782" sldId="284"/>
            <ac:spMk id="3" creationId="{71084683-B307-494B-988F-C2DA8DD29DD2}"/>
          </ac:spMkLst>
        </pc:spChg>
        <pc:spChg chg="mod">
          <ac:chgData name="Jethro Shell" userId="644133ce-5e03-4541-a19f-989999aff514" providerId="ADAL" clId="{D0EED0BB-3D3D-4FA4-B4DC-ED94F4A451A1}" dt="2021-01-11T10:41:34.974" v="500" actId="20577"/>
          <ac:spMkLst>
            <pc:docMk/>
            <pc:sldMk cId="388876782" sldId="284"/>
            <ac:spMk id="4" creationId="{ED560346-7B4A-4C93-8413-B2FD8AFA8C13}"/>
          </ac:spMkLst>
        </pc:spChg>
        <pc:spChg chg="del">
          <ac:chgData name="Jethro Shell" userId="644133ce-5e03-4541-a19f-989999aff514" providerId="ADAL" clId="{D0EED0BB-3D3D-4FA4-B4DC-ED94F4A451A1}" dt="2021-01-11T09:41:14.671" v="126" actId="478"/>
          <ac:spMkLst>
            <pc:docMk/>
            <pc:sldMk cId="388876782" sldId="284"/>
            <ac:spMk id="5" creationId="{8DB06601-B2D1-4C36-A2D9-7D10FFC87899}"/>
          </ac:spMkLst>
        </pc:spChg>
        <pc:spChg chg="del">
          <ac:chgData name="Jethro Shell" userId="644133ce-5e03-4541-a19f-989999aff514" providerId="ADAL" clId="{D0EED0BB-3D3D-4FA4-B4DC-ED94F4A451A1}" dt="2021-01-11T09:41:09.664" v="125" actId="478"/>
          <ac:spMkLst>
            <pc:docMk/>
            <pc:sldMk cId="388876782" sldId="284"/>
            <ac:spMk id="6" creationId="{C09937FE-A4BE-4149-A397-D59EC3DBEE20}"/>
          </ac:spMkLst>
        </pc:spChg>
        <pc:spChg chg="del">
          <ac:chgData name="Jethro Shell" userId="644133ce-5e03-4541-a19f-989999aff514" providerId="ADAL" clId="{D0EED0BB-3D3D-4FA4-B4DC-ED94F4A451A1}" dt="2021-01-11T09:41:09.664" v="125" actId="478"/>
          <ac:spMkLst>
            <pc:docMk/>
            <pc:sldMk cId="388876782" sldId="284"/>
            <ac:spMk id="7" creationId="{85CE7F4A-D177-4246-8061-01A50FFBE2BE}"/>
          </ac:spMkLst>
        </pc:spChg>
        <pc:spChg chg="del">
          <ac:chgData name="Jethro Shell" userId="644133ce-5e03-4541-a19f-989999aff514" providerId="ADAL" clId="{D0EED0BB-3D3D-4FA4-B4DC-ED94F4A451A1}" dt="2021-01-11T09:41:22.060" v="128" actId="478"/>
          <ac:spMkLst>
            <pc:docMk/>
            <pc:sldMk cId="388876782" sldId="284"/>
            <ac:spMk id="8" creationId="{D2738D65-6D58-4631-B675-7621EAF0A074}"/>
          </ac:spMkLst>
        </pc:spChg>
        <pc:spChg chg="del mod">
          <ac:chgData name="Jethro Shell" userId="644133ce-5e03-4541-a19f-989999aff514" providerId="ADAL" clId="{D0EED0BB-3D3D-4FA4-B4DC-ED94F4A451A1}" dt="2021-01-11T10:15:56.645" v="276" actId="478"/>
          <ac:spMkLst>
            <pc:docMk/>
            <pc:sldMk cId="388876782" sldId="284"/>
            <ac:spMk id="11" creationId="{8CA61249-7871-47B8-9597-9DF02436B0BE}"/>
          </ac:spMkLst>
        </pc:spChg>
        <pc:spChg chg="del">
          <ac:chgData name="Jethro Shell" userId="644133ce-5e03-4541-a19f-989999aff514" providerId="ADAL" clId="{D0EED0BB-3D3D-4FA4-B4DC-ED94F4A451A1}" dt="2021-01-11T10:15:43.856" v="260" actId="478"/>
          <ac:spMkLst>
            <pc:docMk/>
            <pc:sldMk cId="388876782" sldId="284"/>
            <ac:spMk id="12" creationId="{7E73F946-73C2-4CE3-9199-AFB264D60C5E}"/>
          </ac:spMkLst>
        </pc:spChg>
        <pc:picChg chg="add mod">
          <ac:chgData name="Jethro Shell" userId="644133ce-5e03-4541-a19f-989999aff514" providerId="ADAL" clId="{D0EED0BB-3D3D-4FA4-B4DC-ED94F4A451A1}" dt="2021-01-11T10:11:55.751" v="130" actId="1076"/>
          <ac:picMkLst>
            <pc:docMk/>
            <pc:sldMk cId="388876782" sldId="284"/>
            <ac:picMk id="9" creationId="{D7205C50-18C9-424E-9554-D413EF96AA5F}"/>
          </ac:picMkLst>
        </pc:picChg>
        <pc:picChg chg="add mod">
          <ac:chgData name="Jethro Shell" userId="644133ce-5e03-4541-a19f-989999aff514" providerId="ADAL" clId="{D0EED0BB-3D3D-4FA4-B4DC-ED94F4A451A1}" dt="2021-01-11T10:13:51.373" v="139" actId="1076"/>
          <ac:picMkLst>
            <pc:docMk/>
            <pc:sldMk cId="388876782" sldId="284"/>
            <ac:picMk id="13" creationId="{80B8C332-EE4B-4A06-8B91-B60CD83EFB49}"/>
          </ac:picMkLst>
        </pc:picChg>
        <pc:cxnChg chg="del">
          <ac:chgData name="Jethro Shell" userId="644133ce-5e03-4541-a19f-989999aff514" providerId="ADAL" clId="{D0EED0BB-3D3D-4FA4-B4DC-ED94F4A451A1}" dt="2021-01-11T10:16:04.938" v="277" actId="478"/>
          <ac:cxnSpMkLst>
            <pc:docMk/>
            <pc:sldMk cId="388876782" sldId="284"/>
            <ac:cxnSpMk id="10" creationId="{00C3127F-54EC-47BF-9A50-AB02AC9D1729}"/>
          </ac:cxnSpMkLst>
        </pc:cxnChg>
        <pc:cxnChg chg="del mod">
          <ac:chgData name="Jethro Shell" userId="644133ce-5e03-4541-a19f-989999aff514" providerId="ADAL" clId="{D0EED0BB-3D3D-4FA4-B4DC-ED94F4A451A1}" dt="2021-01-11T09:41:19.734" v="127" actId="478"/>
          <ac:cxnSpMkLst>
            <pc:docMk/>
            <pc:sldMk cId="388876782" sldId="284"/>
            <ac:cxnSpMk id="14" creationId="{696761EB-1F79-4BBD-824C-5E36A080CACE}"/>
          </ac:cxnSpMkLst>
        </pc:cxnChg>
        <pc:cxnChg chg="del mod">
          <ac:chgData name="Jethro Shell" userId="644133ce-5e03-4541-a19f-989999aff514" providerId="ADAL" clId="{D0EED0BB-3D3D-4FA4-B4DC-ED94F4A451A1}" dt="2021-01-11T09:41:19.734" v="127" actId="478"/>
          <ac:cxnSpMkLst>
            <pc:docMk/>
            <pc:sldMk cId="388876782" sldId="284"/>
            <ac:cxnSpMk id="16" creationId="{F7A7D8F8-DCE4-41B1-8109-F9024A1ADD0C}"/>
          </ac:cxnSpMkLst>
        </pc:cxnChg>
        <pc:cxnChg chg="add mod">
          <ac:chgData name="Jethro Shell" userId="644133ce-5e03-4541-a19f-989999aff514" providerId="ADAL" clId="{D0EED0BB-3D3D-4FA4-B4DC-ED94F4A451A1}" dt="2021-01-11T10:15:19.965" v="254" actId="14100"/>
          <ac:cxnSpMkLst>
            <pc:docMk/>
            <pc:sldMk cId="388876782" sldId="284"/>
            <ac:cxnSpMk id="18" creationId="{42A54E60-F2DD-415D-8588-5BA1B7484014}"/>
          </ac:cxnSpMkLst>
        </pc:cxnChg>
        <pc:cxnChg chg="del mod">
          <ac:chgData name="Jethro Shell" userId="644133ce-5e03-4541-a19f-989999aff514" providerId="ADAL" clId="{D0EED0BB-3D3D-4FA4-B4DC-ED94F4A451A1}" dt="2021-01-11T09:41:14.671" v="126" actId="478"/>
          <ac:cxnSpMkLst>
            <pc:docMk/>
            <pc:sldMk cId="388876782" sldId="284"/>
            <ac:cxnSpMk id="19" creationId="{762BC324-E8DD-4BB2-B847-C083A21078D5}"/>
          </ac:cxnSpMkLst>
        </pc:cxnChg>
        <pc:cxnChg chg="add mod">
          <ac:chgData name="Jethro Shell" userId="644133ce-5e03-4541-a19f-989999aff514" providerId="ADAL" clId="{D0EED0BB-3D3D-4FA4-B4DC-ED94F4A451A1}" dt="2021-01-11T10:15:34.373" v="259" actId="14100"/>
          <ac:cxnSpMkLst>
            <pc:docMk/>
            <pc:sldMk cId="388876782" sldId="284"/>
            <ac:cxnSpMk id="21" creationId="{C6DFD894-4028-41B5-9C04-5FDC637DB101}"/>
          </ac:cxnSpMkLst>
        </pc:cxnChg>
        <pc:cxnChg chg="del mod">
          <ac:chgData name="Jethro Shell" userId="644133ce-5e03-4541-a19f-989999aff514" providerId="ADAL" clId="{D0EED0BB-3D3D-4FA4-B4DC-ED94F4A451A1}" dt="2021-01-11T09:41:19.734" v="127" actId="478"/>
          <ac:cxnSpMkLst>
            <pc:docMk/>
            <pc:sldMk cId="388876782" sldId="284"/>
            <ac:cxnSpMk id="22" creationId="{93BB318F-8283-456F-AF3B-9E1411FD4C43}"/>
          </ac:cxnSpMkLst>
        </pc:cxnChg>
      </pc:sldChg>
      <pc:sldChg chg="modSp add">
        <pc:chgData name="Jethro Shell" userId="644133ce-5e03-4541-a19f-989999aff514" providerId="ADAL" clId="{D0EED0BB-3D3D-4FA4-B4DC-ED94F4A451A1}" dt="2021-01-11T11:19:40.156" v="577" actId="20577"/>
        <pc:sldMkLst>
          <pc:docMk/>
          <pc:sldMk cId="4095274131" sldId="285"/>
        </pc:sldMkLst>
        <pc:spChg chg="mod">
          <ac:chgData name="Jethro Shell" userId="644133ce-5e03-4541-a19f-989999aff514" providerId="ADAL" clId="{D0EED0BB-3D3D-4FA4-B4DC-ED94F4A451A1}" dt="2021-01-11T11:19:40.156" v="577" actId="20577"/>
          <ac:spMkLst>
            <pc:docMk/>
            <pc:sldMk cId="4095274131" sldId="285"/>
            <ac:spMk id="3" creationId="{512FCBFF-7ABA-4810-ABB3-91FE8FA37246}"/>
          </ac:spMkLst>
        </pc:spChg>
      </pc:sldChg>
      <pc:sldChg chg="addSp delSp modSp add">
        <pc:chgData name="Jethro Shell" userId="644133ce-5e03-4541-a19f-989999aff514" providerId="ADAL" clId="{D0EED0BB-3D3D-4FA4-B4DC-ED94F4A451A1}" dt="2021-01-11T11:22:42.219" v="648" actId="20577"/>
        <pc:sldMkLst>
          <pc:docMk/>
          <pc:sldMk cId="1396408653" sldId="286"/>
        </pc:sldMkLst>
        <pc:spChg chg="mod">
          <ac:chgData name="Jethro Shell" userId="644133ce-5e03-4541-a19f-989999aff514" providerId="ADAL" clId="{D0EED0BB-3D3D-4FA4-B4DC-ED94F4A451A1}" dt="2021-01-11T11:21:27.567" v="591" actId="1076"/>
          <ac:spMkLst>
            <pc:docMk/>
            <pc:sldMk cId="1396408653" sldId="286"/>
            <ac:spMk id="3" creationId="{512FCBFF-7ABA-4810-ABB3-91FE8FA37246}"/>
          </ac:spMkLst>
        </pc:spChg>
        <pc:spChg chg="add del">
          <ac:chgData name="Jethro Shell" userId="644133ce-5e03-4541-a19f-989999aff514" providerId="ADAL" clId="{D0EED0BB-3D3D-4FA4-B4DC-ED94F4A451A1}" dt="2021-01-11T11:20:21.193" v="580"/>
          <ac:spMkLst>
            <pc:docMk/>
            <pc:sldMk cId="1396408653" sldId="286"/>
            <ac:spMk id="5" creationId="{F74E130B-FA47-416F-BA38-E145C378DA2D}"/>
          </ac:spMkLst>
        </pc:spChg>
        <pc:spChg chg="add mod">
          <ac:chgData name="Jethro Shell" userId="644133ce-5e03-4541-a19f-989999aff514" providerId="ADAL" clId="{D0EED0BB-3D3D-4FA4-B4DC-ED94F4A451A1}" dt="2021-01-11T11:22:21.933" v="625" actId="20577"/>
          <ac:spMkLst>
            <pc:docMk/>
            <pc:sldMk cId="1396408653" sldId="286"/>
            <ac:spMk id="6" creationId="{CFBE511D-7EF0-4105-89E4-5F0F43BE1555}"/>
          </ac:spMkLst>
        </pc:spChg>
        <pc:spChg chg="add mod">
          <ac:chgData name="Jethro Shell" userId="644133ce-5e03-4541-a19f-989999aff514" providerId="ADAL" clId="{D0EED0BB-3D3D-4FA4-B4DC-ED94F4A451A1}" dt="2021-01-11T11:22:33.840" v="643" actId="20577"/>
          <ac:spMkLst>
            <pc:docMk/>
            <pc:sldMk cId="1396408653" sldId="286"/>
            <ac:spMk id="7" creationId="{5E58EB1B-FD08-4166-A1FD-34C32D436C5D}"/>
          </ac:spMkLst>
        </pc:spChg>
        <pc:spChg chg="add mod">
          <ac:chgData name="Jethro Shell" userId="644133ce-5e03-4541-a19f-989999aff514" providerId="ADAL" clId="{D0EED0BB-3D3D-4FA4-B4DC-ED94F4A451A1}" dt="2021-01-11T11:22:42.219" v="648" actId="20577"/>
          <ac:spMkLst>
            <pc:docMk/>
            <pc:sldMk cId="1396408653" sldId="286"/>
            <ac:spMk id="8" creationId="{FC90AC60-E667-4D9C-8E14-BB96089358EA}"/>
          </ac:spMkLst>
        </pc:spChg>
        <pc:graphicFrameChg chg="add del">
          <ac:chgData name="Jethro Shell" userId="644133ce-5e03-4541-a19f-989999aff514" providerId="ADAL" clId="{D0EED0BB-3D3D-4FA4-B4DC-ED94F4A451A1}" dt="2021-01-11T11:20:21.193" v="580"/>
          <ac:graphicFrameMkLst>
            <pc:docMk/>
            <pc:sldMk cId="1396408653" sldId="286"/>
            <ac:graphicFrameMk id="4" creationId="{EF2A9F33-1D25-40DF-A8DD-5233C0EDFD30}"/>
          </ac:graphicFrameMkLst>
        </pc:graphicFrameChg>
        <pc:cxnChg chg="add mod">
          <ac:chgData name="Jethro Shell" userId="644133ce-5e03-4541-a19f-989999aff514" providerId="ADAL" clId="{D0EED0BB-3D3D-4FA4-B4DC-ED94F4A451A1}" dt="2021-01-11T11:22:04.071" v="601" actId="14100"/>
          <ac:cxnSpMkLst>
            <pc:docMk/>
            <pc:sldMk cId="1396408653" sldId="286"/>
            <ac:cxnSpMk id="9" creationId="{CBB7D2CD-3A03-4233-B992-9AE127BD4145}"/>
          </ac:cxnSpMkLst>
        </pc:cxnChg>
        <pc:cxnChg chg="add mod">
          <ac:chgData name="Jethro Shell" userId="644133ce-5e03-4541-a19f-989999aff514" providerId="ADAL" clId="{D0EED0BB-3D3D-4FA4-B4DC-ED94F4A451A1}" dt="2021-01-11T11:22:04.071" v="601" actId="14100"/>
          <ac:cxnSpMkLst>
            <pc:docMk/>
            <pc:sldMk cId="1396408653" sldId="286"/>
            <ac:cxnSpMk id="10" creationId="{E145E249-9823-466E-A83A-0E3EB9C61391}"/>
          </ac:cxnSpMkLst>
        </pc:cxnChg>
      </pc:sldChg>
      <pc:sldChg chg="addSp delSp modSp add ord delAnim modAnim">
        <pc:chgData name="Jethro Shell" userId="644133ce-5e03-4541-a19f-989999aff514" providerId="ADAL" clId="{D0EED0BB-3D3D-4FA4-B4DC-ED94F4A451A1}" dt="2021-01-11T14:32:58.879" v="1023"/>
        <pc:sldMkLst>
          <pc:docMk/>
          <pc:sldMk cId="4276864353" sldId="287"/>
        </pc:sldMkLst>
        <pc:spChg chg="mod">
          <ac:chgData name="Jethro Shell" userId="644133ce-5e03-4541-a19f-989999aff514" providerId="ADAL" clId="{D0EED0BB-3D3D-4FA4-B4DC-ED94F4A451A1}" dt="2021-01-11T13:56:40.598" v="684" actId="20577"/>
          <ac:spMkLst>
            <pc:docMk/>
            <pc:sldMk cId="4276864353" sldId="287"/>
            <ac:spMk id="2" creationId="{C0E6EDC7-034D-40EC-BA22-0E8324BC6904}"/>
          </ac:spMkLst>
        </pc:spChg>
        <pc:spChg chg="mod">
          <ac:chgData name="Jethro Shell" userId="644133ce-5e03-4541-a19f-989999aff514" providerId="ADAL" clId="{D0EED0BB-3D3D-4FA4-B4DC-ED94F4A451A1}" dt="2021-01-11T13:59:43.538" v="725" actId="20577"/>
          <ac:spMkLst>
            <pc:docMk/>
            <pc:sldMk cId="4276864353" sldId="287"/>
            <ac:spMk id="4" creationId="{49E7DCD2-02E9-4D06-A84C-5D9E9086FAD5}"/>
          </ac:spMkLst>
        </pc:spChg>
        <pc:spChg chg="del mod">
          <ac:chgData name="Jethro Shell" userId="644133ce-5e03-4541-a19f-989999aff514" providerId="ADAL" clId="{D0EED0BB-3D3D-4FA4-B4DC-ED94F4A451A1}" dt="2021-01-11T13:56:49.545" v="712"/>
          <ac:spMkLst>
            <pc:docMk/>
            <pc:sldMk cId="4276864353" sldId="287"/>
            <ac:spMk id="18" creationId="{6365C190-0048-4410-B37E-55E14DF405C4}"/>
          </ac:spMkLst>
        </pc:spChg>
        <pc:spChg chg="del mod">
          <ac:chgData name="Jethro Shell" userId="644133ce-5e03-4541-a19f-989999aff514" providerId="ADAL" clId="{D0EED0BB-3D3D-4FA4-B4DC-ED94F4A451A1}" dt="2021-01-11T13:56:25.094" v="656" actId="478"/>
          <ac:spMkLst>
            <pc:docMk/>
            <pc:sldMk cId="4276864353" sldId="287"/>
            <ac:spMk id="19" creationId="{81C13D81-EF1F-4E48-974E-27E8C5D44B8C}"/>
          </ac:spMkLst>
        </pc:spChg>
        <pc:spChg chg="del">
          <ac:chgData name="Jethro Shell" userId="644133ce-5e03-4541-a19f-989999aff514" providerId="ADAL" clId="{D0EED0BB-3D3D-4FA4-B4DC-ED94F4A451A1}" dt="2021-01-11T13:56:22.064" v="655" actId="478"/>
          <ac:spMkLst>
            <pc:docMk/>
            <pc:sldMk cId="4276864353" sldId="287"/>
            <ac:spMk id="21" creationId="{9F53E2B6-DECE-4748-BFCE-A8ACAECC0465}"/>
          </ac:spMkLst>
        </pc:spChg>
        <pc:picChg chg="add mod">
          <ac:chgData name="Jethro Shell" userId="644133ce-5e03-4541-a19f-989999aff514" providerId="ADAL" clId="{D0EED0BB-3D3D-4FA4-B4DC-ED94F4A451A1}" dt="2021-01-11T14:23:53.217" v="729" actId="14100"/>
          <ac:picMkLst>
            <pc:docMk/>
            <pc:sldMk cId="4276864353" sldId="287"/>
            <ac:picMk id="3" creationId="{4BDE6E9E-F54A-4E1B-86E2-A6DE3BD83F79}"/>
          </ac:picMkLst>
        </pc:picChg>
        <pc:picChg chg="del">
          <ac:chgData name="Jethro Shell" userId="644133ce-5e03-4541-a19f-989999aff514" providerId="ADAL" clId="{D0EED0BB-3D3D-4FA4-B4DC-ED94F4A451A1}" dt="2021-01-11T13:56:14.330" v="650" actId="478"/>
          <ac:picMkLst>
            <pc:docMk/>
            <pc:sldMk cId="4276864353" sldId="287"/>
            <ac:picMk id="5" creationId="{94BD4542-ABFB-488B-9024-8573D6EB9805}"/>
          </ac:picMkLst>
        </pc:picChg>
        <pc:picChg chg="add mod">
          <ac:chgData name="Jethro Shell" userId="644133ce-5e03-4541-a19f-989999aff514" providerId="ADAL" clId="{D0EED0BB-3D3D-4FA4-B4DC-ED94F4A451A1}" dt="2021-01-11T14:25:12.314" v="731" actId="1076"/>
          <ac:picMkLst>
            <pc:docMk/>
            <pc:sldMk cId="4276864353" sldId="287"/>
            <ac:picMk id="6" creationId="{7BE13309-7B7C-4DF1-9C40-2F29BBD64C57}"/>
          </ac:picMkLst>
        </pc:picChg>
        <pc:picChg chg="add mod">
          <ac:chgData name="Jethro Shell" userId="644133ce-5e03-4541-a19f-989999aff514" providerId="ADAL" clId="{D0EED0BB-3D3D-4FA4-B4DC-ED94F4A451A1}" dt="2021-01-11T14:31:45.553" v="1018" actId="14100"/>
          <ac:picMkLst>
            <pc:docMk/>
            <pc:sldMk cId="4276864353" sldId="287"/>
            <ac:picMk id="7" creationId="{9193719D-9312-417C-A709-FDB51683422F}"/>
          </ac:picMkLst>
        </pc:picChg>
        <pc:picChg chg="add mod">
          <ac:chgData name="Jethro Shell" userId="644133ce-5e03-4541-a19f-989999aff514" providerId="ADAL" clId="{D0EED0BB-3D3D-4FA4-B4DC-ED94F4A451A1}" dt="2021-01-11T14:32:54.714" v="1022" actId="14100"/>
          <ac:picMkLst>
            <pc:docMk/>
            <pc:sldMk cId="4276864353" sldId="287"/>
            <ac:picMk id="8" creationId="{628F537C-4C4E-4CE7-9B90-778214223764}"/>
          </ac:picMkLst>
        </pc:picChg>
        <pc:cxnChg chg="del">
          <ac:chgData name="Jethro Shell" userId="644133ce-5e03-4541-a19f-989999aff514" providerId="ADAL" clId="{D0EED0BB-3D3D-4FA4-B4DC-ED94F4A451A1}" dt="2021-01-11T13:56:18.614" v="653" actId="478"/>
          <ac:cxnSpMkLst>
            <pc:docMk/>
            <pc:sldMk cId="4276864353" sldId="287"/>
            <ac:cxnSpMk id="13" creationId="{2F45DABE-D328-4DA6-8AAA-C29687DE20C4}"/>
          </ac:cxnSpMkLst>
        </pc:cxnChg>
        <pc:cxnChg chg="del">
          <ac:chgData name="Jethro Shell" userId="644133ce-5e03-4541-a19f-989999aff514" providerId="ADAL" clId="{D0EED0BB-3D3D-4FA4-B4DC-ED94F4A451A1}" dt="2021-01-11T13:56:20.519" v="654" actId="478"/>
          <ac:cxnSpMkLst>
            <pc:docMk/>
            <pc:sldMk cId="4276864353" sldId="287"/>
            <ac:cxnSpMk id="16" creationId="{7233BAA0-2F14-4A23-B544-9A384085A2F5}"/>
          </ac:cxnSpMkLst>
        </pc:cxnChg>
      </pc:sldChg>
      <pc:sldChg chg="delSp modSp add">
        <pc:chgData name="Jethro Shell" userId="644133ce-5e03-4541-a19f-989999aff514" providerId="ADAL" clId="{D0EED0BB-3D3D-4FA4-B4DC-ED94F4A451A1}" dt="2021-01-11T14:30:53.637" v="1015" actId="12"/>
        <pc:sldMkLst>
          <pc:docMk/>
          <pc:sldMk cId="3140554046" sldId="288"/>
        </pc:sldMkLst>
        <pc:spChg chg="mod">
          <ac:chgData name="Jethro Shell" userId="644133ce-5e03-4541-a19f-989999aff514" providerId="ADAL" clId="{D0EED0BB-3D3D-4FA4-B4DC-ED94F4A451A1}" dt="2021-01-11T14:30:53.637" v="1015" actId="12"/>
          <ac:spMkLst>
            <pc:docMk/>
            <pc:sldMk cId="3140554046" sldId="288"/>
            <ac:spMk id="4" creationId="{49E7DCD2-02E9-4D06-A84C-5D9E9086FAD5}"/>
          </ac:spMkLst>
        </pc:spChg>
        <pc:picChg chg="del">
          <ac:chgData name="Jethro Shell" userId="644133ce-5e03-4541-a19f-989999aff514" providerId="ADAL" clId="{D0EED0BB-3D3D-4FA4-B4DC-ED94F4A451A1}" dt="2021-01-11T14:26:24.176" v="733" actId="478"/>
          <ac:picMkLst>
            <pc:docMk/>
            <pc:sldMk cId="3140554046" sldId="288"/>
            <ac:picMk id="3" creationId="{4BDE6E9E-F54A-4E1B-86E2-A6DE3BD83F79}"/>
          </ac:picMkLst>
        </pc:picChg>
        <pc:picChg chg="del">
          <ac:chgData name="Jethro Shell" userId="644133ce-5e03-4541-a19f-989999aff514" providerId="ADAL" clId="{D0EED0BB-3D3D-4FA4-B4DC-ED94F4A451A1}" dt="2021-01-11T14:26:25.585" v="734" actId="478"/>
          <ac:picMkLst>
            <pc:docMk/>
            <pc:sldMk cId="3140554046" sldId="288"/>
            <ac:picMk id="6" creationId="{7BE13309-7B7C-4DF1-9C40-2F29BBD64C57}"/>
          </ac:picMkLst>
        </pc:picChg>
      </pc:sldChg>
      <pc:sldChg chg="addSp delSp modSp add modAnim">
        <pc:chgData name="Jethro Shell" userId="644133ce-5e03-4541-a19f-989999aff514" providerId="ADAL" clId="{D0EED0BB-3D3D-4FA4-B4DC-ED94F4A451A1}" dt="2021-01-11T17:44:50.208" v="1745"/>
        <pc:sldMkLst>
          <pc:docMk/>
          <pc:sldMk cId="578918077" sldId="289"/>
        </pc:sldMkLst>
        <pc:spChg chg="mod">
          <ac:chgData name="Jethro Shell" userId="644133ce-5e03-4541-a19f-989999aff514" providerId="ADAL" clId="{D0EED0BB-3D3D-4FA4-B4DC-ED94F4A451A1}" dt="2021-01-11T17:38:29.486" v="1264" actId="20577"/>
          <ac:spMkLst>
            <pc:docMk/>
            <pc:sldMk cId="578918077" sldId="289"/>
            <ac:spMk id="4" creationId="{13FD36B6-BF7E-4FFF-8324-A105C9501D41}"/>
          </ac:spMkLst>
        </pc:spChg>
        <pc:spChg chg="add mod">
          <ac:chgData name="Jethro Shell" userId="644133ce-5e03-4541-a19f-989999aff514" providerId="ADAL" clId="{D0EED0BB-3D3D-4FA4-B4DC-ED94F4A451A1}" dt="2021-01-11T17:41:39.339" v="1421" actId="14100"/>
          <ac:spMkLst>
            <pc:docMk/>
            <pc:sldMk cId="578918077" sldId="289"/>
            <ac:spMk id="12" creationId="{DCD81937-9E29-4FE3-A77A-45E51CEB97FA}"/>
          </ac:spMkLst>
        </pc:spChg>
        <pc:spChg chg="add mod">
          <ac:chgData name="Jethro Shell" userId="644133ce-5e03-4541-a19f-989999aff514" providerId="ADAL" clId="{D0EED0BB-3D3D-4FA4-B4DC-ED94F4A451A1}" dt="2021-01-11T17:44:39.582" v="1744" actId="20577"/>
          <ac:spMkLst>
            <pc:docMk/>
            <pc:sldMk cId="578918077" sldId="289"/>
            <ac:spMk id="19" creationId="{6ECBEF20-2E7E-4434-BFB0-75048EC71FA9}"/>
          </ac:spMkLst>
        </pc:spChg>
        <pc:picChg chg="add mod">
          <ac:chgData name="Jethro Shell" userId="644133ce-5e03-4541-a19f-989999aff514" providerId="ADAL" clId="{D0EED0BB-3D3D-4FA4-B4DC-ED94F4A451A1}" dt="2021-01-11T17:39:30.459" v="1266" actId="1076"/>
          <ac:picMkLst>
            <pc:docMk/>
            <pc:sldMk cId="578918077" sldId="289"/>
            <ac:picMk id="3" creationId="{0ADA573C-C73D-4A89-AEBC-E8A5D42E2D97}"/>
          </ac:picMkLst>
        </pc:picChg>
        <pc:picChg chg="del">
          <ac:chgData name="Jethro Shell" userId="644133ce-5e03-4541-a19f-989999aff514" providerId="ADAL" clId="{D0EED0BB-3D3D-4FA4-B4DC-ED94F4A451A1}" dt="2021-01-11T17:37:54.494" v="1169" actId="478"/>
          <ac:picMkLst>
            <pc:docMk/>
            <pc:sldMk cId="578918077" sldId="289"/>
            <ac:picMk id="5" creationId="{A3B7B0CF-833C-4752-A511-4AE5CC03CDE6}"/>
          </ac:picMkLst>
        </pc:picChg>
        <pc:picChg chg="add mod">
          <ac:chgData name="Jethro Shell" userId="644133ce-5e03-4541-a19f-989999aff514" providerId="ADAL" clId="{D0EED0BB-3D3D-4FA4-B4DC-ED94F4A451A1}" dt="2021-01-11T17:42:43.819" v="1428" actId="1076"/>
          <ac:picMkLst>
            <pc:docMk/>
            <pc:sldMk cId="578918077" sldId="289"/>
            <ac:picMk id="13" creationId="{CBC45E3D-2F69-4E38-A901-68F0A3110250}"/>
          </ac:picMkLst>
        </pc:picChg>
        <pc:cxnChg chg="add del mod">
          <ac:chgData name="Jethro Shell" userId="644133ce-5e03-4541-a19f-989999aff514" providerId="ADAL" clId="{D0EED0BB-3D3D-4FA4-B4DC-ED94F4A451A1}" dt="2021-01-11T17:39:51.644" v="1270"/>
          <ac:cxnSpMkLst>
            <pc:docMk/>
            <pc:sldMk cId="578918077" sldId="289"/>
            <ac:cxnSpMk id="6" creationId="{6D255910-FB74-419C-AEED-05ABC2BC4C67}"/>
          </ac:cxnSpMkLst>
        </pc:cxnChg>
        <pc:cxnChg chg="add mod">
          <ac:chgData name="Jethro Shell" userId="644133ce-5e03-4541-a19f-989999aff514" providerId="ADAL" clId="{D0EED0BB-3D3D-4FA4-B4DC-ED94F4A451A1}" dt="2021-01-11T17:40:26.459" v="1275" actId="14100"/>
          <ac:cxnSpMkLst>
            <pc:docMk/>
            <pc:sldMk cId="578918077" sldId="289"/>
            <ac:cxnSpMk id="7" creationId="{43817444-D10D-47E6-93FF-9A922EDF99A4}"/>
          </ac:cxnSpMkLst>
        </pc:cxnChg>
        <pc:cxnChg chg="add mod">
          <ac:chgData name="Jethro Shell" userId="644133ce-5e03-4541-a19f-989999aff514" providerId="ADAL" clId="{D0EED0BB-3D3D-4FA4-B4DC-ED94F4A451A1}" dt="2021-01-11T17:42:52.611" v="1430" actId="14100"/>
          <ac:cxnSpMkLst>
            <pc:docMk/>
            <pc:sldMk cId="578918077" sldId="289"/>
            <ac:cxnSpMk id="14" creationId="{A8C3F75F-890B-4C97-99B2-2FAF33540EEB}"/>
          </ac:cxnSpMkLst>
        </pc:cxnChg>
      </pc:sldChg>
      <pc:sldChg chg="modSp add">
        <pc:chgData name="Jethro Shell" userId="644133ce-5e03-4541-a19f-989999aff514" providerId="ADAL" clId="{D0EED0BB-3D3D-4FA4-B4DC-ED94F4A451A1}" dt="2021-01-11T18:13:35.407" v="1821" actId="20577"/>
        <pc:sldMkLst>
          <pc:docMk/>
          <pc:sldMk cId="3211063966" sldId="290"/>
        </pc:sldMkLst>
        <pc:spChg chg="mod">
          <ac:chgData name="Jethro Shell" userId="644133ce-5e03-4541-a19f-989999aff514" providerId="ADAL" clId="{D0EED0BB-3D3D-4FA4-B4DC-ED94F4A451A1}" dt="2021-01-11T17:50:54.589" v="1773" actId="20577"/>
          <ac:spMkLst>
            <pc:docMk/>
            <pc:sldMk cId="3211063966" sldId="290"/>
            <ac:spMk id="2" creationId="{8DE44B18-F316-4E2D-BD1A-54B45DBE1B8C}"/>
          </ac:spMkLst>
        </pc:spChg>
        <pc:spChg chg="mod">
          <ac:chgData name="Jethro Shell" userId="644133ce-5e03-4541-a19f-989999aff514" providerId="ADAL" clId="{D0EED0BB-3D3D-4FA4-B4DC-ED94F4A451A1}" dt="2021-01-11T18:13:35.407" v="1821" actId="20577"/>
          <ac:spMkLst>
            <pc:docMk/>
            <pc:sldMk cId="3211063966" sldId="290"/>
            <ac:spMk id="3" creationId="{4FB86FE7-9F95-415D-B054-02DD4102C8D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2BA6B-645C-422D-B60D-180D34ABEB98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2B681-8954-4AA4-9986-B050CA562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885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3D5A32-0260-4C61-8AB5-9113C4438478}" type="datetimeFigureOut">
              <a:rPr lang="en-GB" smtClean="0"/>
              <a:t>11/01/2021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68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5A32-0260-4C61-8AB5-9113C4438478}" type="datetimeFigureOut">
              <a:rPr lang="en-GB" smtClean="0"/>
              <a:t>11/01/2021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69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5A32-0260-4C61-8AB5-9113C4438478}" type="datetimeFigureOut">
              <a:rPr lang="en-GB" smtClean="0"/>
              <a:t>11/01/2021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34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5A32-0260-4C61-8AB5-9113C4438478}" type="datetimeFigureOut">
              <a:rPr lang="en-GB" smtClean="0"/>
              <a:t>11/01/2021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20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5A32-0260-4C61-8AB5-9113C4438478}" type="datetimeFigureOut">
              <a:rPr lang="en-GB" smtClean="0"/>
              <a:t>11/01/2021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6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5A32-0260-4C61-8AB5-9113C4438478}" type="datetimeFigureOut">
              <a:rPr lang="en-GB" smtClean="0"/>
              <a:t>11/01/2021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73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5A32-0260-4C61-8AB5-9113C4438478}" type="datetimeFigureOut">
              <a:rPr lang="en-GB" smtClean="0"/>
              <a:t>11/01/2021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138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5A32-0260-4C61-8AB5-9113C4438478}" type="datetimeFigureOut">
              <a:rPr lang="en-GB" smtClean="0"/>
              <a:t>11/01/2021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23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5A32-0260-4C61-8AB5-9113C4438478}" type="datetimeFigureOut">
              <a:rPr lang="en-GB" smtClean="0"/>
              <a:t>11/01/2021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36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5A32-0260-4C61-8AB5-9113C4438478}" type="datetimeFigureOut">
              <a:rPr lang="en-GB" smtClean="0"/>
              <a:t>11/01/2021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378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5A32-0260-4C61-8AB5-9113C4438478}" type="datetimeFigureOut">
              <a:rPr lang="en-GB" smtClean="0"/>
              <a:t>11/01/2021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84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13D5A32-0260-4C61-8AB5-9113C4438478}" type="datetimeFigureOut">
              <a:rPr lang="en-GB" smtClean="0"/>
              <a:t>11/01/2021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52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DCCD-E8C8-4E3E-B559-186E33660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Cmake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43608-805D-4D36-87D4-AFA18FEB0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Dr. Jethro Shell</a:t>
            </a:r>
          </a:p>
        </p:txBody>
      </p:sp>
    </p:spTree>
    <p:extLst>
      <p:ext uri="{BB962C8B-B14F-4D97-AF65-F5344CB8AC3E}">
        <p14:creationId xmlns:p14="http://schemas.microsoft.com/office/powerpoint/2010/main" val="88233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A244-53E1-4F22-BF5B-7AD71ED3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Cmake</a:t>
            </a:r>
            <a:r>
              <a:rPr lang="en-GB" dirty="0"/>
              <a:t> </a:t>
            </a:r>
            <a:r>
              <a:rPr lang="en-GB" dirty="0" err="1"/>
              <a:t>gui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52D549-DB20-4C48-B30D-4C52A7CEE67B}"/>
              </a:ext>
            </a:extLst>
          </p:cNvPr>
          <p:cNvSpPr txBox="1"/>
          <p:nvPr/>
        </p:nvSpPr>
        <p:spPr>
          <a:xfrm>
            <a:off x="1170039" y="2084832"/>
            <a:ext cx="98715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is </a:t>
            </a:r>
            <a:r>
              <a:rPr lang="en-GB" dirty="0" err="1"/>
              <a:t>CMake</a:t>
            </a:r>
            <a:r>
              <a:rPr lang="en-GB" dirty="0"/>
              <a:t>?</a:t>
            </a:r>
          </a:p>
          <a:p>
            <a:r>
              <a:rPr lang="en-US" dirty="0" err="1"/>
              <a:t>CMake</a:t>
            </a:r>
            <a:r>
              <a:rPr lang="en-US" dirty="0"/>
              <a:t> is an extensible, open-source system that manages the build process in an operating system and in a compiler-independent manner.</a:t>
            </a:r>
          </a:p>
          <a:p>
            <a:r>
              <a:rPr lang="en-US" dirty="0"/>
              <a:t>Using </a:t>
            </a:r>
            <a:r>
              <a:rPr lang="en-US" dirty="0" err="1"/>
              <a:t>CMake</a:t>
            </a:r>
            <a:r>
              <a:rPr lang="en-US" dirty="0"/>
              <a:t> is simple. </a:t>
            </a:r>
          </a:p>
          <a:p>
            <a:r>
              <a:rPr lang="en-US" dirty="0"/>
              <a:t>The build process is controlled by creating one or more CMakeLists.txt files in each directory (including subdirectories) that make up a project. </a:t>
            </a:r>
          </a:p>
          <a:p>
            <a:r>
              <a:rPr lang="en-US" dirty="0"/>
              <a:t>Each CMakeLists.txt consists of one or more commands. </a:t>
            </a:r>
          </a:p>
          <a:p>
            <a:r>
              <a:rPr lang="en-US" dirty="0"/>
              <a:t>Each command has the form COMMAND (</a:t>
            </a:r>
            <a:r>
              <a:rPr lang="en-US" dirty="0" err="1"/>
              <a:t>args</a:t>
            </a:r>
            <a:r>
              <a:rPr lang="en-US" dirty="0"/>
              <a:t>…) where COMMAND is the name of the command, and </a:t>
            </a:r>
            <a:r>
              <a:rPr lang="en-US" dirty="0" err="1"/>
              <a:t>args</a:t>
            </a:r>
            <a:r>
              <a:rPr lang="en-US" dirty="0"/>
              <a:t> is a white-space separated list of arguments.</a:t>
            </a:r>
            <a:endParaRPr lang="en-GB" dirty="0"/>
          </a:p>
          <a:p>
            <a:endParaRPr lang="en-GB" dirty="0"/>
          </a:p>
          <a:p>
            <a:r>
              <a:rPr lang="en-GB" dirty="0"/>
              <a:t>Need to install </a:t>
            </a:r>
            <a:r>
              <a:rPr lang="en-GB" dirty="0" err="1"/>
              <a:t>Cmake</a:t>
            </a:r>
            <a:r>
              <a:rPr lang="en-GB" dirty="0"/>
              <a:t> if you haven’t got it / Not working on the University PC’s</a:t>
            </a:r>
          </a:p>
        </p:txBody>
      </p:sp>
    </p:spTree>
    <p:extLst>
      <p:ext uri="{BB962C8B-B14F-4D97-AF65-F5344CB8AC3E}">
        <p14:creationId xmlns:p14="http://schemas.microsoft.com/office/powerpoint/2010/main" val="6814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A244-53E1-4F22-BF5B-7AD71ED3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Cmake</a:t>
            </a:r>
            <a:r>
              <a:rPr lang="en-GB" dirty="0"/>
              <a:t> </a:t>
            </a:r>
            <a:r>
              <a:rPr lang="en-GB" dirty="0" err="1"/>
              <a:t>gui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52D549-DB20-4C48-B30D-4C52A7CEE67B}"/>
              </a:ext>
            </a:extLst>
          </p:cNvPr>
          <p:cNvSpPr txBox="1"/>
          <p:nvPr/>
        </p:nvSpPr>
        <p:spPr>
          <a:xfrm>
            <a:off x="1170039" y="2084832"/>
            <a:ext cx="987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Once installed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5105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330F9BAD79E14F919147F9E7C4BFC1" ma:contentTypeVersion="12" ma:contentTypeDescription="Create a new document." ma:contentTypeScope="" ma:versionID="8f7258afc3840535735834320cc6ec4b">
  <xsd:schema xmlns:xsd="http://www.w3.org/2001/XMLSchema" xmlns:xs="http://www.w3.org/2001/XMLSchema" xmlns:p="http://schemas.microsoft.com/office/2006/metadata/properties" xmlns:ns3="3241a6a9-71ef-4c55-92d4-74a435502579" xmlns:ns4="cb45cb2f-e416-4e4f-9604-399b0e5ec54b" targetNamespace="http://schemas.microsoft.com/office/2006/metadata/properties" ma:root="true" ma:fieldsID="85f085dbc007e2d47e2dbc26b5a98db2" ns3:_="" ns4:_="">
    <xsd:import namespace="3241a6a9-71ef-4c55-92d4-74a435502579"/>
    <xsd:import namespace="cb45cb2f-e416-4e4f-9604-399b0e5ec54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41a6a9-71ef-4c55-92d4-74a4355025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45cb2f-e416-4e4f-9604-399b0e5ec54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5A81D8-A9F0-4781-A887-CA4CEAE713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5FB50-13CF-477E-8912-B6EFFE9F673C}">
  <ds:schemaRefs>
    <ds:schemaRef ds:uri="3241a6a9-71ef-4c55-92d4-74a435502579"/>
    <ds:schemaRef ds:uri="http://schemas.microsoft.com/office/2006/metadata/properties"/>
    <ds:schemaRef ds:uri="http://schemas.microsoft.com/office/infopath/2007/PartnerControls"/>
    <ds:schemaRef ds:uri="cb45cb2f-e416-4e4f-9604-399b0e5ec54b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6A3B7B5-708F-4A14-920E-732B54E7A0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41a6a9-71ef-4c55-92d4-74a435502579"/>
    <ds:schemaRef ds:uri="cb45cb2f-e416-4e4f-9604-399b0e5ec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3029</TotalTime>
  <Words>124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Tw Cen MT</vt:lpstr>
      <vt:lpstr>Tw Cen MT Condensed</vt:lpstr>
      <vt:lpstr>Wingdings 3</vt:lpstr>
      <vt:lpstr>Integral</vt:lpstr>
      <vt:lpstr>Cmake</vt:lpstr>
      <vt:lpstr>Cmake gui</vt:lpstr>
      <vt:lpstr>Cmake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Jethro Shell</dc:creator>
  <cp:lastModifiedBy>Jethro Shell</cp:lastModifiedBy>
  <cp:revision>53</cp:revision>
  <dcterms:created xsi:type="dcterms:W3CDTF">2020-04-01T07:17:13Z</dcterms:created>
  <dcterms:modified xsi:type="dcterms:W3CDTF">2021-01-11T18:33:41Z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0x01010093330F9BAD79E14F919147F9E7C4BFC1</vt:lpwstr>
  </property>
</Properties>
</file>