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Dutra" userId="7d7cb845-1538-47b9-bd6c-fc5dada524f2" providerId="ADAL" clId="{3A64446C-297E-2448-B084-D84F4F724F8A}"/>
    <pc:docChg chg="undo custSel modSld modMainMaster">
      <pc:chgData name="Jonny Dutra" userId="7d7cb845-1538-47b9-bd6c-fc5dada524f2" providerId="ADAL" clId="{3A64446C-297E-2448-B084-D84F4F724F8A}" dt="2023-01-18T13:08:10.374" v="41"/>
      <pc:docMkLst>
        <pc:docMk/>
      </pc:docMkLst>
      <pc:sldChg chg="addSp delSp modSp mod addAnim delAnim modAnim">
        <pc:chgData name="Jonny Dutra" userId="7d7cb845-1538-47b9-bd6c-fc5dada524f2" providerId="ADAL" clId="{3A64446C-297E-2448-B084-D84F4F724F8A}" dt="2023-01-18T13:08:10.374" v="41"/>
        <pc:sldMkLst>
          <pc:docMk/>
          <pc:sldMk cId="3764835537" sldId="277"/>
        </pc:sldMkLst>
        <pc:spChg chg="topLvl">
          <ac:chgData name="Jonny Dutra" userId="7d7cb845-1538-47b9-bd6c-fc5dada524f2" providerId="ADAL" clId="{3A64446C-297E-2448-B084-D84F4F724F8A}" dt="2023-01-18T13:06:33.537" v="39" actId="164"/>
          <ac:spMkLst>
            <pc:docMk/>
            <pc:sldMk cId="3764835537" sldId="277"/>
            <ac:spMk id="13" creationId="{00000000-0000-0000-0000-000000000000}"/>
          </ac:spMkLst>
        </pc:spChg>
        <pc:spChg chg="topLvl">
          <ac:chgData name="Jonny Dutra" userId="7d7cb845-1538-47b9-bd6c-fc5dada524f2" providerId="ADAL" clId="{3A64446C-297E-2448-B084-D84F4F724F8A}" dt="2023-01-18T13:06:33.537" v="39" actId="164"/>
          <ac:spMkLst>
            <pc:docMk/>
            <pc:sldMk cId="3764835537" sldId="277"/>
            <ac:spMk id="14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17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18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19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0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1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2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3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4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5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6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7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8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29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0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1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2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3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4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5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6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7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8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39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40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41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42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4:23.793" v="0" actId="1076"/>
          <ac:spMkLst>
            <pc:docMk/>
            <pc:sldMk cId="3764835537" sldId="277"/>
            <ac:spMk id="43" creationId="{00000000-0000-0000-0000-000000000000}"/>
          </ac:spMkLst>
        </pc:spChg>
        <pc:grpChg chg="add del">
          <ac:chgData name="Jonny Dutra" userId="7d7cb845-1538-47b9-bd6c-fc5dada524f2" providerId="ADAL" clId="{3A64446C-297E-2448-B084-D84F4F724F8A}" dt="2023-01-18T13:06:33.537" v="39" actId="164"/>
          <ac:grpSpMkLst>
            <pc:docMk/>
            <pc:sldMk cId="3764835537" sldId="277"/>
            <ac:grpSpMk id="2" creationId="{CA4845E3-34EB-3673-9130-582D6A6FACBD}"/>
          </ac:grpSpMkLst>
        </pc:grpChg>
        <pc:grpChg chg="del mod">
          <ac:chgData name="Jonny Dutra" userId="7d7cb845-1538-47b9-bd6c-fc5dada524f2" providerId="ADAL" clId="{3A64446C-297E-2448-B084-D84F4F724F8A}" dt="2023-01-18T13:04:25.905" v="1" actId="478"/>
          <ac:grpSpMkLst>
            <pc:docMk/>
            <pc:sldMk cId="3764835537" sldId="277"/>
            <ac:grpSpMk id="16" creationId="{00000000-0000-0000-0000-000000000000}"/>
          </ac:grpSpMkLst>
        </pc:grpChg>
        <pc:cxnChg chg="topLvl">
          <ac:chgData name="Jonny Dutra" userId="7d7cb845-1538-47b9-bd6c-fc5dada524f2" providerId="ADAL" clId="{3A64446C-297E-2448-B084-D84F4F724F8A}" dt="2023-01-18T13:06:33.537" v="39" actId="164"/>
          <ac:cxnSpMkLst>
            <pc:docMk/>
            <pc:sldMk cId="3764835537" sldId="277"/>
            <ac:cxnSpMk id="15" creationId="{00000000-0000-0000-0000-000000000000}"/>
          </ac:cxnSpMkLst>
        </pc:cxnChg>
      </pc:sldChg>
      <pc:sldChg chg="delSp">
        <pc:chgData name="Jonny Dutra" userId="7d7cb845-1538-47b9-bd6c-fc5dada524f2" providerId="ADAL" clId="{3A64446C-297E-2448-B084-D84F4F724F8A}" dt="2023-01-18T13:04:29.297" v="2" actId="478"/>
        <pc:sldMkLst>
          <pc:docMk/>
          <pc:sldMk cId="1005784077" sldId="278"/>
        </pc:sldMkLst>
        <pc:grpChg chg="del">
          <ac:chgData name="Jonny Dutra" userId="7d7cb845-1538-47b9-bd6c-fc5dada524f2" providerId="ADAL" clId="{3A64446C-297E-2448-B084-D84F4F724F8A}" dt="2023-01-18T13:04:29.297" v="2" actId="478"/>
          <ac:grpSpMkLst>
            <pc:docMk/>
            <pc:sldMk cId="1005784077" sldId="278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31.335" v="3" actId="478"/>
        <pc:sldMkLst>
          <pc:docMk/>
          <pc:sldMk cId="3883967348" sldId="279"/>
        </pc:sldMkLst>
        <pc:grpChg chg="del">
          <ac:chgData name="Jonny Dutra" userId="7d7cb845-1538-47b9-bd6c-fc5dada524f2" providerId="ADAL" clId="{3A64446C-297E-2448-B084-D84F4F724F8A}" dt="2023-01-18T13:04:31.335" v="3" actId="478"/>
          <ac:grpSpMkLst>
            <pc:docMk/>
            <pc:sldMk cId="3883967348" sldId="279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33.239" v="4" actId="478"/>
        <pc:sldMkLst>
          <pc:docMk/>
          <pc:sldMk cId="935423194" sldId="280"/>
        </pc:sldMkLst>
        <pc:grpChg chg="del">
          <ac:chgData name="Jonny Dutra" userId="7d7cb845-1538-47b9-bd6c-fc5dada524f2" providerId="ADAL" clId="{3A64446C-297E-2448-B084-D84F4F724F8A}" dt="2023-01-18T13:04:33.239" v="4" actId="478"/>
          <ac:grpSpMkLst>
            <pc:docMk/>
            <pc:sldMk cId="935423194" sldId="280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34.935" v="5" actId="478"/>
        <pc:sldMkLst>
          <pc:docMk/>
          <pc:sldMk cId="77542808" sldId="281"/>
        </pc:sldMkLst>
        <pc:grpChg chg="del">
          <ac:chgData name="Jonny Dutra" userId="7d7cb845-1538-47b9-bd6c-fc5dada524f2" providerId="ADAL" clId="{3A64446C-297E-2448-B084-D84F4F724F8A}" dt="2023-01-18T13:04:34.935" v="5" actId="478"/>
          <ac:grpSpMkLst>
            <pc:docMk/>
            <pc:sldMk cId="77542808" sldId="281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36.502" v="6" actId="478"/>
        <pc:sldMkLst>
          <pc:docMk/>
          <pc:sldMk cId="1976415879" sldId="282"/>
        </pc:sldMkLst>
        <pc:grpChg chg="del">
          <ac:chgData name="Jonny Dutra" userId="7d7cb845-1538-47b9-bd6c-fc5dada524f2" providerId="ADAL" clId="{3A64446C-297E-2448-B084-D84F4F724F8A}" dt="2023-01-18T13:04:36.502" v="6" actId="478"/>
          <ac:grpSpMkLst>
            <pc:docMk/>
            <pc:sldMk cId="1976415879" sldId="282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38.191" v="7" actId="478"/>
        <pc:sldMkLst>
          <pc:docMk/>
          <pc:sldMk cId="1659756336" sldId="283"/>
        </pc:sldMkLst>
        <pc:grpChg chg="del">
          <ac:chgData name="Jonny Dutra" userId="7d7cb845-1538-47b9-bd6c-fc5dada524f2" providerId="ADAL" clId="{3A64446C-297E-2448-B084-D84F4F724F8A}" dt="2023-01-18T13:04:38.191" v="7" actId="478"/>
          <ac:grpSpMkLst>
            <pc:docMk/>
            <pc:sldMk cId="1659756336" sldId="283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41.127" v="8" actId="478"/>
        <pc:sldMkLst>
          <pc:docMk/>
          <pc:sldMk cId="2729436481" sldId="284"/>
        </pc:sldMkLst>
        <pc:grpChg chg="del">
          <ac:chgData name="Jonny Dutra" userId="7d7cb845-1538-47b9-bd6c-fc5dada524f2" providerId="ADAL" clId="{3A64446C-297E-2448-B084-D84F4F724F8A}" dt="2023-01-18T13:04:41.127" v="8" actId="478"/>
          <ac:grpSpMkLst>
            <pc:docMk/>
            <pc:sldMk cId="2729436481" sldId="284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43.662" v="9" actId="478"/>
        <pc:sldMkLst>
          <pc:docMk/>
          <pc:sldMk cId="3384337457" sldId="285"/>
        </pc:sldMkLst>
        <pc:grpChg chg="del">
          <ac:chgData name="Jonny Dutra" userId="7d7cb845-1538-47b9-bd6c-fc5dada524f2" providerId="ADAL" clId="{3A64446C-297E-2448-B084-D84F4F724F8A}" dt="2023-01-18T13:04:43.662" v="9" actId="478"/>
          <ac:grpSpMkLst>
            <pc:docMk/>
            <pc:sldMk cId="3384337457" sldId="285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47.263" v="10" actId="478"/>
        <pc:sldMkLst>
          <pc:docMk/>
          <pc:sldMk cId="822302023" sldId="286"/>
        </pc:sldMkLst>
        <pc:grpChg chg="del">
          <ac:chgData name="Jonny Dutra" userId="7d7cb845-1538-47b9-bd6c-fc5dada524f2" providerId="ADAL" clId="{3A64446C-297E-2448-B084-D84F4F724F8A}" dt="2023-01-18T13:04:47.263" v="10" actId="478"/>
          <ac:grpSpMkLst>
            <pc:docMk/>
            <pc:sldMk cId="822302023" sldId="286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49.134" v="11" actId="478"/>
        <pc:sldMkLst>
          <pc:docMk/>
          <pc:sldMk cId="424881209" sldId="287"/>
        </pc:sldMkLst>
        <pc:grpChg chg="del">
          <ac:chgData name="Jonny Dutra" userId="7d7cb845-1538-47b9-bd6c-fc5dada524f2" providerId="ADAL" clId="{3A64446C-297E-2448-B084-D84F4F724F8A}" dt="2023-01-18T13:04:49.134" v="11" actId="478"/>
          <ac:grpSpMkLst>
            <pc:docMk/>
            <pc:sldMk cId="424881209" sldId="287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52.014" v="12" actId="478"/>
        <pc:sldMkLst>
          <pc:docMk/>
          <pc:sldMk cId="3482330147" sldId="288"/>
        </pc:sldMkLst>
        <pc:grpChg chg="del">
          <ac:chgData name="Jonny Dutra" userId="7d7cb845-1538-47b9-bd6c-fc5dada524f2" providerId="ADAL" clId="{3A64446C-297E-2448-B084-D84F4F724F8A}" dt="2023-01-18T13:04:52.014" v="12" actId="478"/>
          <ac:grpSpMkLst>
            <pc:docMk/>
            <pc:sldMk cId="3482330147" sldId="288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53.879" v="13" actId="478"/>
        <pc:sldMkLst>
          <pc:docMk/>
          <pc:sldMk cId="3993118213" sldId="289"/>
        </pc:sldMkLst>
        <pc:grpChg chg="del">
          <ac:chgData name="Jonny Dutra" userId="7d7cb845-1538-47b9-bd6c-fc5dada524f2" providerId="ADAL" clId="{3A64446C-297E-2448-B084-D84F4F724F8A}" dt="2023-01-18T13:04:53.879" v="13" actId="478"/>
          <ac:grpSpMkLst>
            <pc:docMk/>
            <pc:sldMk cId="3993118213" sldId="289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56.270" v="14" actId="478"/>
        <pc:sldMkLst>
          <pc:docMk/>
          <pc:sldMk cId="2746226410" sldId="290"/>
        </pc:sldMkLst>
        <pc:grpChg chg="del">
          <ac:chgData name="Jonny Dutra" userId="7d7cb845-1538-47b9-bd6c-fc5dada524f2" providerId="ADAL" clId="{3A64446C-297E-2448-B084-D84F4F724F8A}" dt="2023-01-18T13:04:56.270" v="14" actId="478"/>
          <ac:grpSpMkLst>
            <pc:docMk/>
            <pc:sldMk cId="2746226410" sldId="290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4:58.471" v="15" actId="478"/>
        <pc:sldMkLst>
          <pc:docMk/>
          <pc:sldMk cId="1692704881" sldId="291"/>
        </pc:sldMkLst>
        <pc:grpChg chg="del">
          <ac:chgData name="Jonny Dutra" userId="7d7cb845-1538-47b9-bd6c-fc5dada524f2" providerId="ADAL" clId="{3A64446C-297E-2448-B084-D84F4F724F8A}" dt="2023-01-18T13:04:58.471" v="15" actId="478"/>
          <ac:grpSpMkLst>
            <pc:docMk/>
            <pc:sldMk cId="1692704881" sldId="291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5:00.702" v="16" actId="478"/>
        <pc:sldMkLst>
          <pc:docMk/>
          <pc:sldMk cId="902688175" sldId="292"/>
        </pc:sldMkLst>
        <pc:grpChg chg="del">
          <ac:chgData name="Jonny Dutra" userId="7d7cb845-1538-47b9-bd6c-fc5dada524f2" providerId="ADAL" clId="{3A64446C-297E-2448-B084-D84F4F724F8A}" dt="2023-01-18T13:05:00.702" v="16" actId="478"/>
          <ac:grpSpMkLst>
            <pc:docMk/>
            <pc:sldMk cId="902688175" sldId="292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5:02.214" v="17" actId="478"/>
        <pc:sldMkLst>
          <pc:docMk/>
          <pc:sldMk cId="2923629949" sldId="293"/>
        </pc:sldMkLst>
        <pc:grpChg chg="del">
          <ac:chgData name="Jonny Dutra" userId="7d7cb845-1538-47b9-bd6c-fc5dada524f2" providerId="ADAL" clId="{3A64446C-297E-2448-B084-D84F4F724F8A}" dt="2023-01-18T13:05:02.214" v="17" actId="478"/>
          <ac:grpSpMkLst>
            <pc:docMk/>
            <pc:sldMk cId="2923629949" sldId="293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5:04.992" v="18" actId="478"/>
        <pc:sldMkLst>
          <pc:docMk/>
          <pc:sldMk cId="3822476719" sldId="294"/>
        </pc:sldMkLst>
        <pc:grpChg chg="del">
          <ac:chgData name="Jonny Dutra" userId="7d7cb845-1538-47b9-bd6c-fc5dada524f2" providerId="ADAL" clId="{3A64446C-297E-2448-B084-D84F4F724F8A}" dt="2023-01-18T13:05:04.992" v="18" actId="478"/>
          <ac:grpSpMkLst>
            <pc:docMk/>
            <pc:sldMk cId="3822476719" sldId="294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5:06.577" v="19" actId="478"/>
        <pc:sldMkLst>
          <pc:docMk/>
          <pc:sldMk cId="2630818263" sldId="295"/>
        </pc:sldMkLst>
        <pc:grpChg chg="del">
          <ac:chgData name="Jonny Dutra" userId="7d7cb845-1538-47b9-bd6c-fc5dada524f2" providerId="ADAL" clId="{3A64446C-297E-2448-B084-D84F4F724F8A}" dt="2023-01-18T13:05:06.577" v="19" actId="478"/>
          <ac:grpSpMkLst>
            <pc:docMk/>
            <pc:sldMk cId="2630818263" sldId="295"/>
            <ac:grpSpMk id="16" creationId="{00000000-0000-0000-0000-000000000000}"/>
          </ac:grpSpMkLst>
        </pc:grpChg>
      </pc:sldChg>
      <pc:sldChg chg="delSp">
        <pc:chgData name="Jonny Dutra" userId="7d7cb845-1538-47b9-bd6c-fc5dada524f2" providerId="ADAL" clId="{3A64446C-297E-2448-B084-D84F4F724F8A}" dt="2023-01-18T13:05:09.247" v="20" actId="478"/>
        <pc:sldMkLst>
          <pc:docMk/>
          <pc:sldMk cId="2294421988" sldId="296"/>
        </pc:sldMkLst>
        <pc:grpChg chg="del">
          <ac:chgData name="Jonny Dutra" userId="7d7cb845-1538-47b9-bd6c-fc5dada524f2" providerId="ADAL" clId="{3A64446C-297E-2448-B084-D84F4F724F8A}" dt="2023-01-18T13:05:09.247" v="20" actId="478"/>
          <ac:grpSpMkLst>
            <pc:docMk/>
            <pc:sldMk cId="2294421988" sldId="296"/>
            <ac:grpSpMk id="16" creationId="{00000000-0000-0000-0000-000000000000}"/>
          </ac:grpSpMkLst>
        </pc:grpChg>
      </pc:sldChg>
      <pc:sldMasterChg chg="delSp modSp mod delSldLayout modSldLayout">
        <pc:chgData name="Jonny Dutra" userId="7d7cb845-1538-47b9-bd6c-fc5dada524f2" providerId="ADAL" clId="{3A64446C-297E-2448-B084-D84F4F724F8A}" dt="2023-01-18T13:05:54.907" v="37" actId="2711"/>
        <pc:sldMasterMkLst>
          <pc:docMk/>
          <pc:sldMasterMk cId="1780903260" sldId="2147483648"/>
        </pc:sldMasterMkLst>
        <pc:spChg chg="mod">
          <ac:chgData name="Jonny Dutra" userId="7d7cb845-1538-47b9-bd6c-fc5dada524f2" providerId="ADAL" clId="{3A64446C-297E-2448-B084-D84F4F724F8A}" dt="2023-01-18T13:05:54.907" v="37" actId="2711"/>
          <ac:spMkLst>
            <pc:docMk/>
            <pc:sldMasterMk cId="1780903260" sldId="2147483648"/>
            <ac:spMk id="2" creationId="{00000000-0000-0000-0000-000000000000}"/>
          </ac:spMkLst>
        </pc:spChg>
        <pc:spChg chg="mod">
          <ac:chgData name="Jonny Dutra" userId="7d7cb845-1538-47b9-bd6c-fc5dada524f2" providerId="ADAL" clId="{3A64446C-297E-2448-B084-D84F4F724F8A}" dt="2023-01-18T13:05:54.907" v="37" actId="2711"/>
          <ac:spMkLst>
            <pc:docMk/>
            <pc:sldMasterMk cId="1780903260" sldId="2147483648"/>
            <ac:spMk id="3" creationId="{00000000-0000-0000-0000-000000000000}"/>
          </ac:spMkLst>
        </pc:spChg>
        <pc:spChg chg="del">
          <ac:chgData name="Jonny Dutra" userId="7d7cb845-1538-47b9-bd6c-fc5dada524f2" providerId="ADAL" clId="{3A64446C-297E-2448-B084-D84F4F724F8A}" dt="2023-01-18T13:05:42.553" v="34" actId="478"/>
          <ac:spMkLst>
            <pc:docMk/>
            <pc:sldMasterMk cId="1780903260" sldId="2147483648"/>
            <ac:spMk id="4" creationId="{00000000-0000-0000-0000-000000000000}"/>
          </ac:spMkLst>
        </pc:spChg>
        <pc:spChg chg="del">
          <ac:chgData name="Jonny Dutra" userId="7d7cb845-1538-47b9-bd6c-fc5dada524f2" providerId="ADAL" clId="{3A64446C-297E-2448-B084-D84F4F724F8A}" dt="2023-01-18T13:05:45.089" v="35" actId="478"/>
          <ac:spMkLst>
            <pc:docMk/>
            <pc:sldMasterMk cId="1780903260" sldId="2147483648"/>
            <ac:spMk id="5" creationId="{00000000-0000-0000-0000-000000000000}"/>
          </ac:spMkLst>
        </pc:spChg>
        <pc:spChg chg="del">
          <ac:chgData name="Jonny Dutra" userId="7d7cb845-1538-47b9-bd6c-fc5dada524f2" providerId="ADAL" clId="{3A64446C-297E-2448-B084-D84F4F724F8A}" dt="2023-01-18T13:05:46.304" v="36" actId="478"/>
          <ac:spMkLst>
            <pc:docMk/>
            <pc:sldMasterMk cId="1780903260" sldId="2147483648"/>
            <ac:spMk id="6" creationId="{00000000-0000-0000-0000-000000000000}"/>
          </ac:spMkLst>
        </pc:spChg>
        <pc:sldLayoutChg chg="del">
          <pc:chgData name="Jonny Dutra" userId="7d7cb845-1538-47b9-bd6c-fc5dada524f2" providerId="ADAL" clId="{3A64446C-297E-2448-B084-D84F4F724F8A}" dt="2023-01-18T13:05:32.503" v="30" actId="2696"/>
          <pc:sldLayoutMkLst>
            <pc:docMk/>
            <pc:sldMasterMk cId="1780903260" sldId="2147483648"/>
            <pc:sldLayoutMk cId="370947137" sldId="2147483649"/>
          </pc:sldLayoutMkLst>
        </pc:sldLayoutChg>
        <pc:sldLayoutChg chg="delSp mod">
          <pc:chgData name="Jonny Dutra" userId="7d7cb845-1538-47b9-bd6c-fc5dada524f2" providerId="ADAL" clId="{3A64446C-297E-2448-B084-D84F4F724F8A}" dt="2023-01-18T13:05:39.096" v="33" actId="478"/>
          <pc:sldLayoutMkLst>
            <pc:docMk/>
            <pc:sldMasterMk cId="1780903260" sldId="2147483648"/>
            <pc:sldLayoutMk cId="87085854" sldId="2147483650"/>
          </pc:sldLayoutMkLst>
          <pc:spChg chg="del">
            <ac:chgData name="Jonny Dutra" userId="7d7cb845-1538-47b9-bd6c-fc5dada524f2" providerId="ADAL" clId="{3A64446C-297E-2448-B084-D84F4F724F8A}" dt="2023-01-18T13:05:36.617" v="31" actId="478"/>
            <ac:spMkLst>
              <pc:docMk/>
              <pc:sldMasterMk cId="1780903260" sldId="2147483648"/>
              <pc:sldLayoutMk cId="87085854" sldId="2147483650"/>
              <ac:spMk id="4" creationId="{00000000-0000-0000-0000-000000000000}"/>
            </ac:spMkLst>
          </pc:spChg>
          <pc:spChg chg="del">
            <ac:chgData name="Jonny Dutra" userId="7d7cb845-1538-47b9-bd6c-fc5dada524f2" providerId="ADAL" clId="{3A64446C-297E-2448-B084-D84F4F724F8A}" dt="2023-01-18T13:05:37.815" v="32" actId="478"/>
            <ac:spMkLst>
              <pc:docMk/>
              <pc:sldMasterMk cId="1780903260" sldId="2147483648"/>
              <pc:sldLayoutMk cId="87085854" sldId="2147483650"/>
              <ac:spMk id="5" creationId="{00000000-0000-0000-0000-000000000000}"/>
            </ac:spMkLst>
          </pc:spChg>
          <pc:spChg chg="del">
            <ac:chgData name="Jonny Dutra" userId="7d7cb845-1538-47b9-bd6c-fc5dada524f2" providerId="ADAL" clId="{3A64446C-297E-2448-B084-D84F4F724F8A}" dt="2023-01-18T13:05:39.096" v="33" actId="478"/>
            <ac:spMkLst>
              <pc:docMk/>
              <pc:sldMasterMk cId="1780903260" sldId="2147483648"/>
              <pc:sldLayoutMk cId="87085854" sldId="2147483650"/>
              <ac:spMk id="6" creationId="{00000000-0000-0000-0000-000000000000}"/>
            </ac:spMkLst>
          </pc:spChg>
        </pc:sldLayoutChg>
        <pc:sldLayoutChg chg="del">
          <pc:chgData name="Jonny Dutra" userId="7d7cb845-1538-47b9-bd6c-fc5dada524f2" providerId="ADAL" clId="{3A64446C-297E-2448-B084-D84F4F724F8A}" dt="2023-01-18T13:05:30.350" v="29" actId="2696"/>
          <pc:sldLayoutMkLst>
            <pc:docMk/>
            <pc:sldMasterMk cId="1780903260" sldId="2147483648"/>
            <pc:sldLayoutMk cId="2718474968" sldId="2147483651"/>
          </pc:sldLayoutMkLst>
        </pc:sldLayoutChg>
        <pc:sldLayoutChg chg="del">
          <pc:chgData name="Jonny Dutra" userId="7d7cb845-1538-47b9-bd6c-fc5dada524f2" providerId="ADAL" clId="{3A64446C-297E-2448-B084-D84F4F724F8A}" dt="2023-01-18T13:05:26.649" v="21" actId="2696"/>
          <pc:sldLayoutMkLst>
            <pc:docMk/>
            <pc:sldMasterMk cId="1780903260" sldId="2147483648"/>
            <pc:sldLayoutMk cId="2930262301" sldId="2147483652"/>
          </pc:sldLayoutMkLst>
        </pc:sldLayoutChg>
        <pc:sldLayoutChg chg="del">
          <pc:chgData name="Jonny Dutra" userId="7d7cb845-1538-47b9-bd6c-fc5dada524f2" providerId="ADAL" clId="{3A64446C-297E-2448-B084-D84F4F724F8A}" dt="2023-01-18T13:05:27.198" v="22" actId="2696"/>
          <pc:sldLayoutMkLst>
            <pc:docMk/>
            <pc:sldMasterMk cId="1780903260" sldId="2147483648"/>
            <pc:sldLayoutMk cId="3490453663" sldId="2147483653"/>
          </pc:sldLayoutMkLst>
        </pc:sldLayoutChg>
        <pc:sldLayoutChg chg="del">
          <pc:chgData name="Jonny Dutra" userId="7d7cb845-1538-47b9-bd6c-fc5dada524f2" providerId="ADAL" clId="{3A64446C-297E-2448-B084-D84F4F724F8A}" dt="2023-01-18T13:05:27.638" v="23" actId="2696"/>
          <pc:sldLayoutMkLst>
            <pc:docMk/>
            <pc:sldMasterMk cId="1780903260" sldId="2147483648"/>
            <pc:sldLayoutMk cId="5851400" sldId="2147483654"/>
          </pc:sldLayoutMkLst>
        </pc:sldLayoutChg>
        <pc:sldLayoutChg chg="del">
          <pc:chgData name="Jonny Dutra" userId="7d7cb845-1538-47b9-bd6c-fc5dada524f2" providerId="ADAL" clId="{3A64446C-297E-2448-B084-D84F4F724F8A}" dt="2023-01-18T13:05:28.073" v="24" actId="2696"/>
          <pc:sldLayoutMkLst>
            <pc:docMk/>
            <pc:sldMasterMk cId="1780903260" sldId="2147483648"/>
            <pc:sldLayoutMk cId="2869114403" sldId="2147483655"/>
          </pc:sldLayoutMkLst>
        </pc:sldLayoutChg>
        <pc:sldLayoutChg chg="del">
          <pc:chgData name="Jonny Dutra" userId="7d7cb845-1538-47b9-bd6c-fc5dada524f2" providerId="ADAL" clId="{3A64446C-297E-2448-B084-D84F4F724F8A}" dt="2023-01-18T13:05:28.447" v="25" actId="2696"/>
          <pc:sldLayoutMkLst>
            <pc:docMk/>
            <pc:sldMasterMk cId="1780903260" sldId="2147483648"/>
            <pc:sldLayoutMk cId="1544762442" sldId="2147483656"/>
          </pc:sldLayoutMkLst>
        </pc:sldLayoutChg>
        <pc:sldLayoutChg chg="del">
          <pc:chgData name="Jonny Dutra" userId="7d7cb845-1538-47b9-bd6c-fc5dada524f2" providerId="ADAL" clId="{3A64446C-297E-2448-B084-D84F4F724F8A}" dt="2023-01-18T13:05:28.806" v="26" actId="2696"/>
          <pc:sldLayoutMkLst>
            <pc:docMk/>
            <pc:sldMasterMk cId="1780903260" sldId="2147483648"/>
            <pc:sldLayoutMk cId="3066848275" sldId="2147483657"/>
          </pc:sldLayoutMkLst>
        </pc:sldLayoutChg>
        <pc:sldLayoutChg chg="del">
          <pc:chgData name="Jonny Dutra" userId="7d7cb845-1538-47b9-bd6c-fc5dada524f2" providerId="ADAL" clId="{3A64446C-297E-2448-B084-D84F4F724F8A}" dt="2023-01-18T13:05:29.111" v="27" actId="2696"/>
          <pc:sldLayoutMkLst>
            <pc:docMk/>
            <pc:sldMasterMk cId="1780903260" sldId="2147483648"/>
            <pc:sldLayoutMk cId="2401809086" sldId="2147483658"/>
          </pc:sldLayoutMkLst>
        </pc:sldLayoutChg>
        <pc:sldLayoutChg chg="del">
          <pc:chgData name="Jonny Dutra" userId="7d7cb845-1538-47b9-bd6c-fc5dada524f2" providerId="ADAL" clId="{3A64446C-297E-2448-B084-D84F4F724F8A}" dt="2023-01-18T13:05:29.510" v="28" actId="2696"/>
          <pc:sldLayoutMkLst>
            <pc:docMk/>
            <pc:sldMasterMk cId="1780903260" sldId="2147483648"/>
            <pc:sldLayoutMk cId="213740041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09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3553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2023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1209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014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8213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26410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04881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8175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29949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76719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18263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8407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1988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7348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23194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808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5879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336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6481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2" y="6607830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of 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3745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Macintosh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example of a pecha-kucha presentation</dc:title>
  <dc:creator>Joatan .</dc:creator>
  <cp:lastModifiedBy>Jonny Dutra</cp:lastModifiedBy>
  <cp:revision>3</cp:revision>
  <dcterms:created xsi:type="dcterms:W3CDTF">2016-05-21T11:07:10Z</dcterms:created>
  <dcterms:modified xsi:type="dcterms:W3CDTF">2023-01-18T13:08:15Z</dcterms:modified>
</cp:coreProperties>
</file>