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41574-90C7-49DB-8EE5-49939A0F69B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BFE361-EAB5-4A50-8329-01CC131DC723}">
      <dgm:prSet/>
      <dgm:spPr/>
      <dgm:t>
        <a:bodyPr/>
        <a:lstStyle/>
        <a:p>
          <a:r>
            <a:rPr lang="en-GB"/>
            <a:t>Two-page website portfolio showcasing my best work</a:t>
          </a:r>
          <a:endParaRPr lang="en-US"/>
        </a:p>
      </dgm:t>
    </dgm:pt>
    <dgm:pt modelId="{A39CFB9B-E33D-4E6E-AD1E-C84C63821D34}" type="parTrans" cxnId="{7169FEB3-CC1D-48E5-83D8-81D8C51103CD}">
      <dgm:prSet/>
      <dgm:spPr/>
      <dgm:t>
        <a:bodyPr/>
        <a:lstStyle/>
        <a:p>
          <a:endParaRPr lang="en-US"/>
        </a:p>
      </dgm:t>
    </dgm:pt>
    <dgm:pt modelId="{89CF836B-A95D-4DC2-B827-C80553915A6D}" type="sibTrans" cxnId="{7169FEB3-CC1D-48E5-83D8-81D8C51103CD}">
      <dgm:prSet/>
      <dgm:spPr/>
      <dgm:t>
        <a:bodyPr/>
        <a:lstStyle/>
        <a:p>
          <a:endParaRPr lang="en-US"/>
        </a:p>
      </dgm:t>
    </dgm:pt>
    <dgm:pt modelId="{2E4E106C-5698-499F-93DE-EB59320170CF}">
      <dgm:prSet/>
      <dgm:spPr/>
      <dgm:t>
        <a:bodyPr/>
        <a:lstStyle/>
        <a:p>
          <a:r>
            <a:rPr lang="en-GB"/>
            <a:t>The first page of the website will be an about page talking about my GCSEs and how GCSEs affected my me deciding to go to college</a:t>
          </a:r>
          <a:endParaRPr lang="en-US"/>
        </a:p>
      </dgm:t>
    </dgm:pt>
    <dgm:pt modelId="{0C0131A5-4456-4D9D-A774-AD7CC48F3743}" type="parTrans" cxnId="{3033627B-26E5-44BF-8E8F-CBE4F50D07DD}">
      <dgm:prSet/>
      <dgm:spPr/>
      <dgm:t>
        <a:bodyPr/>
        <a:lstStyle/>
        <a:p>
          <a:endParaRPr lang="en-US"/>
        </a:p>
      </dgm:t>
    </dgm:pt>
    <dgm:pt modelId="{F33068B4-AEC8-4254-8177-ED14A0B8FFA4}" type="sibTrans" cxnId="{3033627B-26E5-44BF-8E8F-CBE4F50D07DD}">
      <dgm:prSet/>
      <dgm:spPr/>
      <dgm:t>
        <a:bodyPr/>
        <a:lstStyle/>
        <a:p>
          <a:endParaRPr lang="en-US"/>
        </a:p>
      </dgm:t>
    </dgm:pt>
    <dgm:pt modelId="{9DBE9EA9-6EED-444F-AB08-A01D1AF5B10D}">
      <dgm:prSet/>
      <dgm:spPr/>
      <dgm:t>
        <a:bodyPr/>
        <a:lstStyle/>
        <a:p>
          <a:r>
            <a:rPr lang="en-GB"/>
            <a:t>The second page of my website will be about my most successful project during the level 3 course I took in in media production at Oaklands college</a:t>
          </a:r>
          <a:endParaRPr lang="en-US"/>
        </a:p>
      </dgm:t>
    </dgm:pt>
    <dgm:pt modelId="{B8150BC4-B417-4022-8AB8-4797706AD6A6}" type="parTrans" cxnId="{2AE131A7-0765-4961-AEDB-CB1D398E0100}">
      <dgm:prSet/>
      <dgm:spPr/>
      <dgm:t>
        <a:bodyPr/>
        <a:lstStyle/>
        <a:p>
          <a:endParaRPr lang="en-US"/>
        </a:p>
      </dgm:t>
    </dgm:pt>
    <dgm:pt modelId="{F231B709-B4EF-43BE-80ED-C8640C8243B8}" type="sibTrans" cxnId="{2AE131A7-0765-4961-AEDB-CB1D398E0100}">
      <dgm:prSet/>
      <dgm:spPr/>
      <dgm:t>
        <a:bodyPr/>
        <a:lstStyle/>
        <a:p>
          <a:endParaRPr lang="en-US"/>
        </a:p>
      </dgm:t>
    </dgm:pt>
    <dgm:pt modelId="{C1F8F74A-FF61-4413-B262-EBF889831619}" type="pres">
      <dgm:prSet presAssocID="{46041574-90C7-49DB-8EE5-49939A0F69B3}" presName="Name0" presStyleCnt="0">
        <dgm:presLayoutVars>
          <dgm:dir/>
          <dgm:animLvl val="lvl"/>
          <dgm:resizeHandles val="exact"/>
        </dgm:presLayoutVars>
      </dgm:prSet>
      <dgm:spPr/>
    </dgm:pt>
    <dgm:pt modelId="{66E5CA44-AD82-481C-AC88-B0653C71A121}" type="pres">
      <dgm:prSet presAssocID="{9DBE9EA9-6EED-444F-AB08-A01D1AF5B10D}" presName="boxAndChildren" presStyleCnt="0"/>
      <dgm:spPr/>
    </dgm:pt>
    <dgm:pt modelId="{496CA556-4D6A-4999-972E-3AAD0BEB8E48}" type="pres">
      <dgm:prSet presAssocID="{9DBE9EA9-6EED-444F-AB08-A01D1AF5B10D}" presName="parentTextBox" presStyleLbl="node1" presStyleIdx="0" presStyleCnt="3"/>
      <dgm:spPr/>
    </dgm:pt>
    <dgm:pt modelId="{A10AC1B6-EDED-4117-B301-F82BDBC3AC88}" type="pres">
      <dgm:prSet presAssocID="{F33068B4-AEC8-4254-8177-ED14A0B8FFA4}" presName="sp" presStyleCnt="0"/>
      <dgm:spPr/>
    </dgm:pt>
    <dgm:pt modelId="{256E6E6E-3BD6-400F-A4CB-6FC960FB611C}" type="pres">
      <dgm:prSet presAssocID="{2E4E106C-5698-499F-93DE-EB59320170CF}" presName="arrowAndChildren" presStyleCnt="0"/>
      <dgm:spPr/>
    </dgm:pt>
    <dgm:pt modelId="{689EE388-AF40-402F-A9A8-42E0F4A85BD2}" type="pres">
      <dgm:prSet presAssocID="{2E4E106C-5698-499F-93DE-EB59320170CF}" presName="parentTextArrow" presStyleLbl="node1" presStyleIdx="1" presStyleCnt="3"/>
      <dgm:spPr/>
    </dgm:pt>
    <dgm:pt modelId="{D607605F-9AB7-4131-AAC1-1EEBAEC20D5E}" type="pres">
      <dgm:prSet presAssocID="{89CF836B-A95D-4DC2-B827-C80553915A6D}" presName="sp" presStyleCnt="0"/>
      <dgm:spPr/>
    </dgm:pt>
    <dgm:pt modelId="{3AB2C794-27A8-4B5F-BCB0-0BE2616AA341}" type="pres">
      <dgm:prSet presAssocID="{0FBFE361-EAB5-4A50-8329-01CC131DC723}" presName="arrowAndChildren" presStyleCnt="0"/>
      <dgm:spPr/>
    </dgm:pt>
    <dgm:pt modelId="{0893393D-4C29-4B07-88FC-CC1A89CBC300}" type="pres">
      <dgm:prSet presAssocID="{0FBFE361-EAB5-4A50-8329-01CC131DC723}" presName="parentTextArrow" presStyleLbl="node1" presStyleIdx="2" presStyleCnt="3"/>
      <dgm:spPr/>
    </dgm:pt>
  </dgm:ptLst>
  <dgm:cxnLst>
    <dgm:cxn modelId="{2CE62118-DC93-4AFE-94E4-9C94A4DC696A}" type="presOf" srcId="{46041574-90C7-49DB-8EE5-49939A0F69B3}" destId="{C1F8F74A-FF61-4413-B262-EBF889831619}" srcOrd="0" destOrd="0" presId="urn:microsoft.com/office/officeart/2005/8/layout/process4"/>
    <dgm:cxn modelId="{3033627B-26E5-44BF-8E8F-CBE4F50D07DD}" srcId="{46041574-90C7-49DB-8EE5-49939A0F69B3}" destId="{2E4E106C-5698-499F-93DE-EB59320170CF}" srcOrd="1" destOrd="0" parTransId="{0C0131A5-4456-4D9D-A774-AD7CC48F3743}" sibTransId="{F33068B4-AEC8-4254-8177-ED14A0B8FFA4}"/>
    <dgm:cxn modelId="{7B127E81-C3DA-4448-89D5-F05C491C1F36}" type="presOf" srcId="{2E4E106C-5698-499F-93DE-EB59320170CF}" destId="{689EE388-AF40-402F-A9A8-42E0F4A85BD2}" srcOrd="0" destOrd="0" presId="urn:microsoft.com/office/officeart/2005/8/layout/process4"/>
    <dgm:cxn modelId="{2AE131A7-0765-4961-AEDB-CB1D398E0100}" srcId="{46041574-90C7-49DB-8EE5-49939A0F69B3}" destId="{9DBE9EA9-6EED-444F-AB08-A01D1AF5B10D}" srcOrd="2" destOrd="0" parTransId="{B8150BC4-B417-4022-8AB8-4797706AD6A6}" sibTransId="{F231B709-B4EF-43BE-80ED-C8640C8243B8}"/>
    <dgm:cxn modelId="{8C11A5A7-DF3E-42D1-A073-F7D05EC7CD38}" type="presOf" srcId="{0FBFE361-EAB5-4A50-8329-01CC131DC723}" destId="{0893393D-4C29-4B07-88FC-CC1A89CBC300}" srcOrd="0" destOrd="0" presId="urn:microsoft.com/office/officeart/2005/8/layout/process4"/>
    <dgm:cxn modelId="{7169FEB3-CC1D-48E5-83D8-81D8C51103CD}" srcId="{46041574-90C7-49DB-8EE5-49939A0F69B3}" destId="{0FBFE361-EAB5-4A50-8329-01CC131DC723}" srcOrd="0" destOrd="0" parTransId="{A39CFB9B-E33D-4E6E-AD1E-C84C63821D34}" sibTransId="{89CF836B-A95D-4DC2-B827-C80553915A6D}"/>
    <dgm:cxn modelId="{765E16DF-BD0B-461C-AADD-BA7A39F3B305}" type="presOf" srcId="{9DBE9EA9-6EED-444F-AB08-A01D1AF5B10D}" destId="{496CA556-4D6A-4999-972E-3AAD0BEB8E48}" srcOrd="0" destOrd="0" presId="urn:microsoft.com/office/officeart/2005/8/layout/process4"/>
    <dgm:cxn modelId="{758445EC-2365-4451-BCF6-AC55B349A156}" type="presParOf" srcId="{C1F8F74A-FF61-4413-B262-EBF889831619}" destId="{66E5CA44-AD82-481C-AC88-B0653C71A121}" srcOrd="0" destOrd="0" presId="urn:microsoft.com/office/officeart/2005/8/layout/process4"/>
    <dgm:cxn modelId="{F6FC030F-CD3F-43E2-804F-79CB0F4B20E4}" type="presParOf" srcId="{66E5CA44-AD82-481C-AC88-B0653C71A121}" destId="{496CA556-4D6A-4999-972E-3AAD0BEB8E48}" srcOrd="0" destOrd="0" presId="urn:microsoft.com/office/officeart/2005/8/layout/process4"/>
    <dgm:cxn modelId="{6E755B4E-7516-4FE9-9278-B2A446377C24}" type="presParOf" srcId="{C1F8F74A-FF61-4413-B262-EBF889831619}" destId="{A10AC1B6-EDED-4117-B301-F82BDBC3AC88}" srcOrd="1" destOrd="0" presId="urn:microsoft.com/office/officeart/2005/8/layout/process4"/>
    <dgm:cxn modelId="{1FC22777-3FEE-4886-9717-85F210DF3E8F}" type="presParOf" srcId="{C1F8F74A-FF61-4413-B262-EBF889831619}" destId="{256E6E6E-3BD6-400F-A4CB-6FC960FB611C}" srcOrd="2" destOrd="0" presId="urn:microsoft.com/office/officeart/2005/8/layout/process4"/>
    <dgm:cxn modelId="{91DCB6E4-5751-4355-B6A1-A6845E2B6CEC}" type="presParOf" srcId="{256E6E6E-3BD6-400F-A4CB-6FC960FB611C}" destId="{689EE388-AF40-402F-A9A8-42E0F4A85BD2}" srcOrd="0" destOrd="0" presId="urn:microsoft.com/office/officeart/2005/8/layout/process4"/>
    <dgm:cxn modelId="{9130A2DB-75D4-40FF-834F-0BB4CDDA5CE0}" type="presParOf" srcId="{C1F8F74A-FF61-4413-B262-EBF889831619}" destId="{D607605F-9AB7-4131-AAC1-1EEBAEC20D5E}" srcOrd="3" destOrd="0" presId="urn:microsoft.com/office/officeart/2005/8/layout/process4"/>
    <dgm:cxn modelId="{D6A9412C-7F5B-43F4-B62B-8501C34B7EF4}" type="presParOf" srcId="{C1F8F74A-FF61-4413-B262-EBF889831619}" destId="{3AB2C794-27A8-4B5F-BCB0-0BE2616AA341}" srcOrd="4" destOrd="0" presId="urn:microsoft.com/office/officeart/2005/8/layout/process4"/>
    <dgm:cxn modelId="{51779391-37E7-4A78-8988-83620671BADF}" type="presParOf" srcId="{3AB2C794-27A8-4B5F-BCB0-0BE2616AA341}" destId="{0893393D-4C29-4B07-88FC-CC1A89CBC3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CA556-4D6A-4999-972E-3AAD0BEB8E48}">
      <dsp:nvSpPr>
        <dsp:cNvPr id="0" name=""/>
        <dsp:cNvSpPr/>
      </dsp:nvSpPr>
      <dsp:spPr>
        <a:xfrm>
          <a:off x="0" y="4015183"/>
          <a:ext cx="5334000" cy="1317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second page of my website will be about my most successful project during the level 3 course I took in in media production at Oaklands college</a:t>
          </a:r>
          <a:endParaRPr lang="en-US" sz="1900" kern="1200"/>
        </a:p>
      </dsp:txBody>
      <dsp:txXfrm>
        <a:off x="0" y="4015183"/>
        <a:ext cx="5334000" cy="1317872"/>
      </dsp:txXfrm>
    </dsp:sp>
    <dsp:sp modelId="{689EE388-AF40-402F-A9A8-42E0F4A85BD2}">
      <dsp:nvSpPr>
        <dsp:cNvPr id="0" name=""/>
        <dsp:cNvSpPr/>
      </dsp:nvSpPr>
      <dsp:spPr>
        <a:xfrm rot="10800000">
          <a:off x="0" y="2008063"/>
          <a:ext cx="5334000" cy="202688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first page of the website will be an about page talking about my GCSEs and how GCSEs affected my me deciding to go to college</a:t>
          </a:r>
          <a:endParaRPr lang="en-US" sz="1900" kern="1200"/>
        </a:p>
      </dsp:txBody>
      <dsp:txXfrm rot="10800000">
        <a:off x="0" y="2008063"/>
        <a:ext cx="5334000" cy="1317011"/>
      </dsp:txXfrm>
    </dsp:sp>
    <dsp:sp modelId="{0893393D-4C29-4B07-88FC-CC1A89CBC300}">
      <dsp:nvSpPr>
        <dsp:cNvPr id="0" name=""/>
        <dsp:cNvSpPr/>
      </dsp:nvSpPr>
      <dsp:spPr>
        <a:xfrm rot="10800000">
          <a:off x="0" y="942"/>
          <a:ext cx="5334000" cy="202688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Two-page website portfolio showcasing my best work</a:t>
          </a:r>
          <a:endParaRPr lang="en-US" sz="1900" kern="1200"/>
        </a:p>
      </dsp:txBody>
      <dsp:txXfrm rot="10800000">
        <a:off x="0" y="942"/>
        <a:ext cx="5334000" cy="1317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5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025A389C-B2E0-C321-9CDE-6C818287A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E41FD-2E7C-AB0E-5791-99C0ABDE9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Chantal’s website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644C-27DA-DE6A-7BA8-C843D110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Summary of website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047DF5D-0076-526A-E2AB-2EAAC868D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84385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7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347D-B0B9-0FD1-5D19-B4DB84B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3CB9-DD99-D1CE-E450-9AAE6535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513" y="468086"/>
            <a:ext cx="4465563" cy="5627914"/>
          </a:xfrm>
        </p:spPr>
        <p:txBody>
          <a:bodyPr>
            <a:normAutofit/>
          </a:bodyPr>
          <a:lstStyle/>
          <a:p>
            <a:r>
              <a:rPr lang="en-GB" dirty="0"/>
              <a:t>Style attribute –</a:t>
            </a:r>
          </a:p>
          <a:p>
            <a:pPr marL="0" indent="0">
              <a:buNone/>
            </a:pPr>
            <a:r>
              <a:rPr lang="en-GB" dirty="0"/>
              <a:t>To make the background colour blue</a:t>
            </a:r>
          </a:p>
          <a:p>
            <a:pPr marL="0" indent="0">
              <a:buNone/>
            </a:pPr>
            <a:r>
              <a:rPr lang="en-GB" dirty="0"/>
              <a:t>To make the header background pink </a:t>
            </a:r>
          </a:p>
          <a:p>
            <a:r>
              <a:rPr lang="en-GB" dirty="0"/>
              <a:t> To create the heading itself I used the &lt;h1&gt; and &lt;h2&gt; element</a:t>
            </a:r>
          </a:p>
          <a:p>
            <a:r>
              <a:rPr lang="en-GB" dirty="0"/>
              <a:t>I made sure that the “About Chantal” heading got the &lt;h1 element as the number represents the importance of the heading meaning h1 will be largest and boldest heading</a:t>
            </a:r>
          </a:p>
          <a:p>
            <a:pPr marL="0" indent="0">
              <a:buNone/>
            </a:pPr>
            <a:r>
              <a:rPr lang="en-GB" dirty="0"/>
              <a:t>I used the &lt;li&gt;  element to  create an ordered list –just to mention some basic facts about me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65A67-3BD2-62EB-1FCF-3B4DC55E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3" y="22860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347D-B0B9-0FD1-5D19-B4DB84B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3CB9-DD99-D1CE-E450-9AAE6535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513" y="468086"/>
            <a:ext cx="4465563" cy="562791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65A67-3BD2-62EB-1FCF-3B4DC55E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3" y="22860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852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Chantal’s website</vt:lpstr>
      <vt:lpstr>Summary of website</vt:lpstr>
      <vt:lpstr>Page 1</vt:lpstr>
      <vt:lpstr>Page 1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Chantal’s website</dc:title>
  <dc:creator>chantal nerima</dc:creator>
  <cp:lastModifiedBy>chantal nerima</cp:lastModifiedBy>
  <cp:revision>1</cp:revision>
  <dcterms:created xsi:type="dcterms:W3CDTF">2023-02-21T12:17:34Z</dcterms:created>
  <dcterms:modified xsi:type="dcterms:W3CDTF">2023-02-21T13:11:52Z</dcterms:modified>
</cp:coreProperties>
</file>